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5"/>
  </p:notesMasterIdLst>
  <p:sldIdLst>
    <p:sldId id="256" r:id="rId2"/>
    <p:sldId id="257" r:id="rId3"/>
    <p:sldId id="315" r:id="rId4"/>
    <p:sldId id="314" r:id="rId5"/>
    <p:sldId id="303" r:id="rId6"/>
    <p:sldId id="294" r:id="rId7"/>
    <p:sldId id="323" r:id="rId8"/>
    <p:sldId id="295" r:id="rId9"/>
    <p:sldId id="316" r:id="rId10"/>
    <p:sldId id="317" r:id="rId11"/>
    <p:sldId id="318" r:id="rId12"/>
    <p:sldId id="319" r:id="rId13"/>
    <p:sldId id="320" r:id="rId14"/>
    <p:sldId id="321" r:id="rId15"/>
    <p:sldId id="284" r:id="rId16"/>
    <p:sldId id="306" r:id="rId17"/>
    <p:sldId id="322" r:id="rId18"/>
    <p:sldId id="308" r:id="rId19"/>
    <p:sldId id="309" r:id="rId20"/>
    <p:sldId id="285" r:id="rId21"/>
    <p:sldId id="288" r:id="rId22"/>
    <p:sldId id="287" r:id="rId23"/>
    <p:sldId id="286" r:id="rId2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Tocknell" initials="ST" lastIdx="1" clrIdx="0">
    <p:extLst>
      <p:ext uri="{19B8F6BF-5375-455C-9EA6-DF929625EA0E}">
        <p15:presenceInfo xmlns:p15="http://schemas.microsoft.com/office/powerpoint/2012/main" userId="62b86dd181fd89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288" y="48"/>
      </p:cViewPr>
      <p:guideLst/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PD\Annual%20Meeting\rosters\PPD%20Membership%202019-20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Sheet1!$E$6:$E$10</c:f>
              <c:numCache>
                <c:formatCode>m/d/yyyy</c:formatCode>
                <c:ptCount val="5"/>
                <c:pt idx="0">
                  <c:v>43646</c:v>
                </c:pt>
                <c:pt idx="1">
                  <c:v>44012</c:v>
                </c:pt>
                <c:pt idx="2">
                  <c:v>44377</c:v>
                </c:pt>
                <c:pt idx="3">
                  <c:v>44742</c:v>
                </c:pt>
                <c:pt idx="4">
                  <c:v>45107</c:v>
                </c:pt>
              </c:numCache>
            </c:numRef>
          </c:cat>
          <c:val>
            <c:numRef>
              <c:f>Sheet1!$F$6:$F$10</c:f>
              <c:numCache>
                <c:formatCode>General</c:formatCode>
                <c:ptCount val="5"/>
                <c:pt idx="0">
                  <c:v>713</c:v>
                </c:pt>
                <c:pt idx="1">
                  <c:v>540</c:v>
                </c:pt>
                <c:pt idx="2">
                  <c:v>340</c:v>
                </c:pt>
                <c:pt idx="3">
                  <c:v>206</c:v>
                </c:pt>
                <c:pt idx="4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9-4AB1-A7DE-B5F754D8A87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Sheet1!$E$6:$E$10</c:f>
              <c:numCache>
                <c:formatCode>m/d/yyyy</c:formatCode>
                <c:ptCount val="5"/>
                <c:pt idx="0">
                  <c:v>43646</c:v>
                </c:pt>
                <c:pt idx="1">
                  <c:v>44012</c:v>
                </c:pt>
                <c:pt idx="2">
                  <c:v>44377</c:v>
                </c:pt>
                <c:pt idx="3">
                  <c:v>44742</c:v>
                </c:pt>
                <c:pt idx="4">
                  <c:v>45107</c:v>
                </c:pt>
              </c:numCache>
            </c:numRef>
          </c:cat>
          <c:val>
            <c:numRef>
              <c:f>Sheet1!$G$6:$G$10</c:f>
              <c:numCache>
                <c:formatCode>General</c:formatCode>
                <c:ptCount val="5"/>
                <c:pt idx="0">
                  <c:v>321</c:v>
                </c:pt>
                <c:pt idx="1">
                  <c:v>323</c:v>
                </c:pt>
                <c:pt idx="2">
                  <c:v>359</c:v>
                </c:pt>
                <c:pt idx="3">
                  <c:v>354</c:v>
                </c:pt>
                <c:pt idx="4">
                  <c:v>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09-4AB1-A7DE-B5F754D8A873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Sheet1!$E$6:$E$10</c:f>
              <c:numCache>
                <c:formatCode>m/d/yyyy</c:formatCode>
                <c:ptCount val="5"/>
                <c:pt idx="0">
                  <c:v>43646</c:v>
                </c:pt>
                <c:pt idx="1">
                  <c:v>44012</c:v>
                </c:pt>
                <c:pt idx="2">
                  <c:v>44377</c:v>
                </c:pt>
                <c:pt idx="3">
                  <c:v>44742</c:v>
                </c:pt>
                <c:pt idx="4">
                  <c:v>45107</c:v>
                </c:pt>
              </c:numCache>
            </c:numRef>
          </c:cat>
          <c:val>
            <c:numRef>
              <c:f>Sheet1!$H$6:$H$10</c:f>
              <c:numCache>
                <c:formatCode>General</c:formatCode>
                <c:ptCount val="5"/>
                <c:pt idx="0">
                  <c:v>1034</c:v>
                </c:pt>
                <c:pt idx="1">
                  <c:v>863</c:v>
                </c:pt>
                <c:pt idx="2">
                  <c:v>699</c:v>
                </c:pt>
                <c:pt idx="3">
                  <c:v>560</c:v>
                </c:pt>
                <c:pt idx="4">
                  <c:v>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9-4AB1-A7DE-B5F754D8A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291736"/>
        <c:axId val="490290656"/>
      </c:lineChart>
      <c:dateAx>
        <c:axId val="490291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290656"/>
        <c:crosses val="autoZero"/>
        <c:auto val="1"/>
        <c:lblOffset val="100"/>
        <c:baseTimeUnit val="years"/>
      </c:dateAx>
      <c:valAx>
        <c:axId val="4902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291736"/>
        <c:crossesAt val="43646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0.15142</cdr:x>
      <cdr:y>0.44143</cdr:y>
    </cdr:from>
    <cdr:to>
      <cdr:x>0.4286</cdr:x>
      <cdr:y>0.5242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CD0B7A1B-2619-2D5C-36E9-5E438E4DD64E}"/>
            </a:ext>
          </a:extLst>
        </cdr:cNvPr>
        <cdr:cNvSpPr txBox="1"/>
      </cdr:nvSpPr>
      <cdr:spPr>
        <a:xfrm xmlns:a="http://schemas.openxmlformats.org/drawingml/2006/main">
          <a:off x="954541" y="1641569"/>
          <a:ext cx="1747408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Student Membership</a:t>
          </a:r>
        </a:p>
      </cdr:txBody>
    </cdr:sp>
  </cdr:relSizeAnchor>
  <cdr:relSizeAnchor xmlns:cdr="http://schemas.openxmlformats.org/drawingml/2006/chartDrawing">
    <cdr:from>
      <cdr:x>0.15481</cdr:x>
      <cdr:y>0.52939</cdr:y>
    </cdr:from>
    <cdr:to>
      <cdr:x>0.34196</cdr:x>
      <cdr:y>0.61215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8380B6F-3482-39AC-F085-010079E3214C}"/>
            </a:ext>
          </a:extLst>
        </cdr:cNvPr>
        <cdr:cNvSpPr txBox="1"/>
      </cdr:nvSpPr>
      <cdr:spPr>
        <a:xfrm xmlns:a="http://schemas.openxmlformats.org/drawingml/2006/main">
          <a:off x="975911" y="1968641"/>
          <a:ext cx="117987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6A43B-B2C3-471F-9BA9-12118E3BB12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4BD9-583E-48DA-9CCB-EEDF0E4A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BD9-583E-48DA-9CCB-EEDF0E4A1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0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BD9-583E-48DA-9CCB-EEDF0E4A1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4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f7b03e3dc_2_75:notes"/>
          <p:cNvSpPr txBox="1">
            <a:spLocks noGrp="1"/>
          </p:cNvSpPr>
          <p:nvPr>
            <p:ph type="body" idx="1"/>
          </p:nvPr>
        </p:nvSpPr>
        <p:spPr>
          <a:xfrm>
            <a:off x="685798" y="4343394"/>
            <a:ext cx="5486380" cy="4114777"/>
          </a:xfrm>
          <a:prstGeom prst="rect">
            <a:avLst/>
          </a:prstGeom>
        </p:spPr>
        <p:txBody>
          <a:bodyPr spcFirstLastPara="1" wrap="square" lIns="89425" tIns="89425" rIns="89425" bIns="89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ff7b03e3d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f7b03e3dc_2_86:notes"/>
          <p:cNvSpPr txBox="1">
            <a:spLocks noGrp="1"/>
          </p:cNvSpPr>
          <p:nvPr>
            <p:ph type="body" idx="1"/>
          </p:nvPr>
        </p:nvSpPr>
        <p:spPr>
          <a:xfrm>
            <a:off x="685798" y="4343394"/>
            <a:ext cx="5486380" cy="4114777"/>
          </a:xfrm>
          <a:prstGeom prst="rect">
            <a:avLst/>
          </a:prstGeom>
        </p:spPr>
        <p:txBody>
          <a:bodyPr spcFirstLastPara="1" wrap="square" lIns="89425" tIns="89425" rIns="89425" bIns="89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ff7b03e3dc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3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f7b03e3dc_2_86:notes"/>
          <p:cNvSpPr txBox="1">
            <a:spLocks noGrp="1"/>
          </p:cNvSpPr>
          <p:nvPr>
            <p:ph type="body" idx="1"/>
          </p:nvPr>
        </p:nvSpPr>
        <p:spPr>
          <a:xfrm>
            <a:off x="685798" y="4343394"/>
            <a:ext cx="5486380" cy="4114777"/>
          </a:xfrm>
          <a:prstGeom prst="rect">
            <a:avLst/>
          </a:prstGeom>
        </p:spPr>
        <p:txBody>
          <a:bodyPr spcFirstLastPara="1" wrap="square" lIns="89425" tIns="89425" rIns="89425" bIns="89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ff7b03e3dc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BD9-583E-48DA-9CCB-EEDF0E4A12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61C1-96E5-735A-BB59-DE03C9CB2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0C603-CC18-AF4F-696A-DAA5E3357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F598-EB62-AE84-BF99-436E4C47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56D8-4516-EB15-6206-32CF7BE8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FDA0E-24EB-599C-F142-7B5102D7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0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81E1-60D5-16D8-F83B-6DC6A441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5381E-CCEC-45ED-6E7C-DA3446E6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08EE-CDD6-3F20-C593-39DF3CC3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2EFD4-2E2F-B517-E963-DDB4F6EB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8E6C6-3EE7-6D1A-8806-AD2B5A6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61C4F-4F7D-DB0F-A6F3-284BAA6A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31C54-E893-B7C2-1443-EC3BE1EF2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2456-9C1B-6C55-BBA5-8117A1CF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D23CD-D57B-8E3D-75A6-201B1FA0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F0F13-F5CB-BB8D-8333-B3F7A4BC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9E20-1023-A381-ED63-66C63437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9F88-5266-A23C-2BCF-F65146ED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E7F9-66A6-B56B-30D9-68B8DE9E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B1B4C-1C99-6B39-A5B9-ABD4316F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060B-B148-6741-C33B-1977ABF7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AAD6-A66E-D5E5-BE2F-B5150FB1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4BA6-698C-E5D5-A989-933BFFFE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B6094-0C5B-A1F5-B81F-06F233BC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A462-B034-02C2-BA9A-897B28C4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5FCD-DAA6-874D-D846-2594EF5D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720F-677B-61DC-B932-76B89B37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EBCF7-CA1C-4034-26C3-37EC82E43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DAB22-2F71-59EF-D0CB-A26B68B03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E4068-488D-BDF8-B189-8F321110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37FF4-E717-4607-C6BB-F3BC8D77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93068-FE75-A8DD-A8A5-231E96BD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1B64-B28C-46C9-4D0C-57B13396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13DCE-AFC7-02A5-5CF4-842AEC18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394F7-19C9-CE74-D245-C6D498A47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2F223-6A15-83BF-67F4-1D031E0F0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47F8D-F4FE-7817-628A-A84FDF314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21811-E45A-C4E9-85FB-EAB310C9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CD61D-3D02-7D84-81CC-82CD66ED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53A14-D5D9-685A-0B4E-0C04E77E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AFB9-99CD-9F83-08CC-75123885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68AA0-28B3-9B37-83AC-13A2F448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75F21-1231-E7E1-0533-35215D16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DAF31-E3FE-D7E6-A730-373D0CF3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C679C-A112-419F-FC5F-64E6FB3F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507D6-3B60-78FB-531F-D103A96A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C293-1C0E-851F-9AF9-0149AB74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C40C-5837-3351-56FF-F4BB369C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4239-E6F5-4639-447D-5252340A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5617B-848A-4CAA-F187-6D1629EC3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FC51-E6B1-1357-345F-E82CF071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BDC0C-1D59-1136-565B-822697CD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66ADE-DC4C-FF83-D5F1-500A5D5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3148-6DBA-3D79-3537-C63F423E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E502D-158D-4310-C350-FB175822C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7A984-73B2-44D4-4563-5650FD564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639E0-C5B4-D1FB-C8D6-4035D8F3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D17EF-7CB3-DD1D-0BF1-3AFBDCEF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3B3D2-B81E-C502-C9E9-C1FE5918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C453B-1C04-B715-D05E-0F956215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8B5AD-F60D-D5A0-08CD-35BCCCB17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0972F-3470-0B5E-E28E-398D1CAE9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626D-F7B1-4E9F-BA54-EC04DB71CE9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DE9F-276D-7243-4CE0-67C1BBCEF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69567-0BB8-25D7-0B92-1E6534608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5AF7-78B1-4F3E-8D92-B4E62A8A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6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E1F8-DC18-49DE-928A-2885F0E50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238" y="1312607"/>
            <a:ext cx="9699523" cy="1905000"/>
          </a:xfrm>
          <a:solidFill>
            <a:schemeClr val="bg1">
              <a:lumMod val="25000"/>
              <a:lumOff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ansSerif" panose="00000400000000000000" pitchFamily="2" charset="2"/>
              </a:rPr>
              <a:t>APA PRIVATE PRACTICE DIVISION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SansSerif" panose="00000400000000000000" pitchFamily="2" charset="2"/>
              </a:rPr>
            </a:br>
            <a:r>
              <a:rPr lang="en-US" sz="7300" b="1" dirty="0">
                <a:solidFill>
                  <a:schemeClr val="bg2">
                    <a:lumMod val="75000"/>
                  </a:schemeClr>
                </a:solidFill>
                <a:latin typeface="SansSerif" panose="00000400000000000000" pitchFamily="2" charset="2"/>
              </a:rPr>
              <a:t>2023 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7C6C5-AB3B-4214-A333-7DB20A8A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238" y="3217607"/>
            <a:ext cx="9699523" cy="649288"/>
          </a:xfrm>
          <a:solidFill>
            <a:schemeClr val="bg1">
              <a:lumMod val="25000"/>
              <a:lumOff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SansSerif" panose="00000400000000000000" pitchFamily="2" charset="2"/>
              </a:rPr>
              <a:t>September 29, 2023</a:t>
            </a:r>
            <a:endParaRPr lang="en-US" dirty="0">
              <a:solidFill>
                <a:schemeClr val="bg2">
                  <a:lumMod val="75000"/>
                </a:schemeClr>
              </a:solidFill>
              <a:latin typeface="SansSerif" panose="00000400000000000000" pitchFamily="2" charset="2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4DA6113-A0E6-4776-AAAD-B1DE1A737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67" y="4821068"/>
            <a:ext cx="1905000" cy="190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53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554446" y="611120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546FC-D1BA-4AD1-AE5C-BE4780D8015E}"/>
              </a:ext>
            </a:extLst>
          </p:cNvPr>
          <p:cNvSpPr txBox="1"/>
          <p:nvPr/>
        </p:nvSpPr>
        <p:spPr>
          <a:xfrm>
            <a:off x="1105989" y="940527"/>
            <a:ext cx="10171611" cy="12773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2022 Member Survey RECAP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IMPROVE BENEFITS</a:t>
            </a:r>
          </a:p>
          <a:p>
            <a:pPr>
              <a:lnSpc>
                <a:spcPct val="107000"/>
              </a:lnSpc>
            </a:pPr>
            <a:endParaRPr lang="en-US" sz="2400" dirty="0">
              <a:latin typeface="SansSerif" panose="00000400000000000000" pitchFamily="2" charset="2"/>
            </a:endParaRPr>
          </a:p>
          <a:p>
            <a:pPr>
              <a:lnSpc>
                <a:spcPct val="107000"/>
              </a:lnSpc>
            </a:pPr>
            <a:endParaRPr lang="en-US" sz="2800" dirty="0">
              <a:latin typeface="SansSerif" panose="00000400000000000000" pitchFamily="2" charset="2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7610-49ED-C7A0-D257-DFF4E392D669}"/>
              </a:ext>
            </a:extLst>
          </p:cNvPr>
          <p:cNvSpPr txBox="1">
            <a:spLocks/>
          </p:cNvSpPr>
          <p:nvPr/>
        </p:nvSpPr>
        <p:spPr>
          <a:xfrm>
            <a:off x="895441" y="1993423"/>
            <a:ext cx="10031911" cy="3744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Networking Opportunities</a:t>
            </a:r>
          </a:p>
          <a:p>
            <a:pPr lvl="1"/>
            <a:r>
              <a:rPr lang="en-US" dirty="0"/>
              <a:t>Leverage Group.io</a:t>
            </a:r>
          </a:p>
          <a:p>
            <a:pPr lvl="1"/>
            <a:r>
              <a:rPr lang="en-US" dirty="0"/>
              <a:t>National Conference </a:t>
            </a:r>
          </a:p>
          <a:p>
            <a:pPr lvl="1"/>
            <a:r>
              <a:rPr lang="en-US" dirty="0"/>
              <a:t>Ramp up Linked In Group</a:t>
            </a:r>
          </a:p>
          <a:p>
            <a:pPr lvl="1"/>
            <a:r>
              <a:rPr lang="en-US" dirty="0"/>
              <a:t>Regional Meetups</a:t>
            </a:r>
          </a:p>
          <a:p>
            <a:pPr lvl="1"/>
            <a:endParaRPr lang="en-US" dirty="0"/>
          </a:p>
          <a:p>
            <a:r>
              <a:rPr lang="en-US" dirty="0"/>
              <a:t>Developmental Resources</a:t>
            </a:r>
          </a:p>
          <a:p>
            <a:pPr lvl="1"/>
            <a:r>
              <a:rPr lang="en-US" dirty="0"/>
              <a:t>Revised Handbook</a:t>
            </a:r>
          </a:p>
          <a:p>
            <a:pPr lvl="1"/>
            <a:r>
              <a:rPr lang="en-US" dirty="0"/>
              <a:t>Content Rich Website</a:t>
            </a:r>
          </a:p>
          <a:p>
            <a:pPr lvl="1"/>
            <a:r>
              <a:rPr lang="en-US" dirty="0"/>
              <a:t>Mentorship Program</a:t>
            </a:r>
          </a:p>
          <a:p>
            <a:pPr lvl="1"/>
            <a:endParaRPr lang="en-US" dirty="0"/>
          </a:p>
          <a:p>
            <a:r>
              <a:rPr lang="en-US" dirty="0"/>
              <a:t>Opportunities to Address “Hot Topics”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PPD Conversations</a:t>
            </a:r>
          </a:p>
          <a:p>
            <a:pPr lvl="1"/>
            <a:r>
              <a:rPr lang="en-US" dirty="0"/>
              <a:t>National Conference Sessions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50F8B-73AA-895C-DA4A-5B00C4929717}"/>
              </a:ext>
            </a:extLst>
          </p:cNvPr>
          <p:cNvSpPr txBox="1"/>
          <p:nvPr/>
        </p:nvSpPr>
        <p:spPr>
          <a:xfrm>
            <a:off x="7370750" y="2100684"/>
            <a:ext cx="1889090" cy="1877437"/>
          </a:xfrm>
          <a:custGeom>
            <a:avLst/>
            <a:gdLst>
              <a:gd name="connsiteX0" fmla="*/ 0 w 1889090"/>
              <a:gd name="connsiteY0" fmla="*/ 0 h 1895214"/>
              <a:gd name="connsiteX1" fmla="*/ 591915 w 1889090"/>
              <a:gd name="connsiteY1" fmla="*/ 0 h 1895214"/>
              <a:gd name="connsiteX2" fmla="*/ 1221612 w 1889090"/>
              <a:gd name="connsiteY2" fmla="*/ 0 h 1895214"/>
              <a:gd name="connsiteX3" fmla="*/ 1889090 w 1889090"/>
              <a:gd name="connsiteY3" fmla="*/ 0 h 1895214"/>
              <a:gd name="connsiteX4" fmla="*/ 1889090 w 1889090"/>
              <a:gd name="connsiteY4" fmla="*/ 631738 h 1895214"/>
              <a:gd name="connsiteX5" fmla="*/ 1889090 w 1889090"/>
              <a:gd name="connsiteY5" fmla="*/ 1263476 h 1895214"/>
              <a:gd name="connsiteX6" fmla="*/ 1889090 w 1889090"/>
              <a:gd name="connsiteY6" fmla="*/ 1895214 h 1895214"/>
              <a:gd name="connsiteX7" fmla="*/ 1221612 w 1889090"/>
              <a:gd name="connsiteY7" fmla="*/ 1895214 h 1895214"/>
              <a:gd name="connsiteX8" fmla="*/ 554133 w 1889090"/>
              <a:gd name="connsiteY8" fmla="*/ 1895214 h 1895214"/>
              <a:gd name="connsiteX9" fmla="*/ 0 w 1889090"/>
              <a:gd name="connsiteY9" fmla="*/ 1895214 h 1895214"/>
              <a:gd name="connsiteX10" fmla="*/ 0 w 1889090"/>
              <a:gd name="connsiteY10" fmla="*/ 1244524 h 1895214"/>
              <a:gd name="connsiteX11" fmla="*/ 0 w 1889090"/>
              <a:gd name="connsiteY11" fmla="*/ 593834 h 1895214"/>
              <a:gd name="connsiteX12" fmla="*/ 0 w 1889090"/>
              <a:gd name="connsiteY12" fmla="*/ 0 h 18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9090" h="1895214" fill="none" extrusionOk="0">
                <a:moveTo>
                  <a:pt x="0" y="0"/>
                </a:moveTo>
                <a:cubicBezTo>
                  <a:pt x="286436" y="12590"/>
                  <a:pt x="437034" y="-4262"/>
                  <a:pt x="591915" y="0"/>
                </a:cubicBezTo>
                <a:cubicBezTo>
                  <a:pt x="746797" y="4262"/>
                  <a:pt x="1008434" y="-1694"/>
                  <a:pt x="1221612" y="0"/>
                </a:cubicBezTo>
                <a:cubicBezTo>
                  <a:pt x="1434790" y="1694"/>
                  <a:pt x="1744439" y="8936"/>
                  <a:pt x="1889090" y="0"/>
                </a:cubicBezTo>
                <a:cubicBezTo>
                  <a:pt x="1887879" y="191100"/>
                  <a:pt x="1913634" y="483223"/>
                  <a:pt x="1889090" y="631738"/>
                </a:cubicBezTo>
                <a:cubicBezTo>
                  <a:pt x="1864546" y="780253"/>
                  <a:pt x="1905978" y="1122158"/>
                  <a:pt x="1889090" y="1263476"/>
                </a:cubicBezTo>
                <a:cubicBezTo>
                  <a:pt x="1872202" y="1404794"/>
                  <a:pt x="1873457" y="1747581"/>
                  <a:pt x="1889090" y="1895214"/>
                </a:cubicBezTo>
                <a:cubicBezTo>
                  <a:pt x="1631887" y="1863649"/>
                  <a:pt x="1436185" y="1894556"/>
                  <a:pt x="1221612" y="1895214"/>
                </a:cubicBezTo>
                <a:cubicBezTo>
                  <a:pt x="1007039" y="1895872"/>
                  <a:pt x="887840" y="1896911"/>
                  <a:pt x="554133" y="1895214"/>
                </a:cubicBezTo>
                <a:cubicBezTo>
                  <a:pt x="220426" y="1893517"/>
                  <a:pt x="122788" y="1914808"/>
                  <a:pt x="0" y="1895214"/>
                </a:cubicBezTo>
                <a:cubicBezTo>
                  <a:pt x="32237" y="1610265"/>
                  <a:pt x="-12066" y="1437407"/>
                  <a:pt x="0" y="1244524"/>
                </a:cubicBezTo>
                <a:cubicBezTo>
                  <a:pt x="12066" y="1051641"/>
                  <a:pt x="-18400" y="755553"/>
                  <a:pt x="0" y="593834"/>
                </a:cubicBezTo>
                <a:cubicBezTo>
                  <a:pt x="18400" y="432115"/>
                  <a:pt x="-1952" y="218080"/>
                  <a:pt x="0" y="0"/>
                </a:cubicBezTo>
                <a:close/>
              </a:path>
              <a:path w="1889090" h="1895214" stroke="0" extrusionOk="0">
                <a:moveTo>
                  <a:pt x="0" y="0"/>
                </a:moveTo>
                <a:cubicBezTo>
                  <a:pt x="181978" y="8122"/>
                  <a:pt x="383431" y="7658"/>
                  <a:pt x="610806" y="0"/>
                </a:cubicBezTo>
                <a:cubicBezTo>
                  <a:pt x="838181" y="-7658"/>
                  <a:pt x="1043211" y="1920"/>
                  <a:pt x="1202721" y="0"/>
                </a:cubicBezTo>
                <a:cubicBezTo>
                  <a:pt x="1362231" y="-1920"/>
                  <a:pt x="1570163" y="-25692"/>
                  <a:pt x="1889090" y="0"/>
                </a:cubicBezTo>
                <a:cubicBezTo>
                  <a:pt x="1915560" y="251291"/>
                  <a:pt x="1873459" y="328448"/>
                  <a:pt x="1889090" y="574882"/>
                </a:cubicBezTo>
                <a:cubicBezTo>
                  <a:pt x="1904721" y="821316"/>
                  <a:pt x="1907612" y="925579"/>
                  <a:pt x="1889090" y="1206620"/>
                </a:cubicBezTo>
                <a:cubicBezTo>
                  <a:pt x="1870568" y="1487661"/>
                  <a:pt x="1862156" y="1640561"/>
                  <a:pt x="1889090" y="1895214"/>
                </a:cubicBezTo>
                <a:cubicBezTo>
                  <a:pt x="1705897" y="1902185"/>
                  <a:pt x="1498890" y="1865457"/>
                  <a:pt x="1259393" y="1895214"/>
                </a:cubicBezTo>
                <a:cubicBezTo>
                  <a:pt x="1019896" y="1924971"/>
                  <a:pt x="891189" y="1906161"/>
                  <a:pt x="667478" y="1895214"/>
                </a:cubicBezTo>
                <a:cubicBezTo>
                  <a:pt x="443767" y="1884267"/>
                  <a:pt x="137612" y="1915404"/>
                  <a:pt x="0" y="1895214"/>
                </a:cubicBezTo>
                <a:cubicBezTo>
                  <a:pt x="4487" y="1740687"/>
                  <a:pt x="25655" y="1428981"/>
                  <a:pt x="0" y="1225572"/>
                </a:cubicBezTo>
                <a:cubicBezTo>
                  <a:pt x="-25655" y="1022163"/>
                  <a:pt x="668" y="806369"/>
                  <a:pt x="0" y="555929"/>
                </a:cubicBezTo>
                <a:cubicBezTo>
                  <a:pt x="-668" y="305489"/>
                  <a:pt x="-15598" y="269979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75000"/>
            </a:schemeClr>
          </a:solidFill>
          <a:ln w="28575">
            <a:solidFill>
              <a:srgbClr val="CC3399"/>
            </a:solidFill>
            <a:extLst>
              <a:ext uri="{C807C97D-BFC1-408E-A445-0C87EB9F89A2}">
                <ask:lineSketchStyleProps xmlns:ask="http://schemas.microsoft.com/office/drawing/2018/sketchyshapes" sd="559668610">
                  <a:custGeom>
                    <a:avLst/>
                    <a:gdLst>
                      <a:gd name="connsiteX0" fmla="*/ 0 w 1889090"/>
                      <a:gd name="connsiteY0" fmla="*/ 0 h 1877437"/>
                      <a:gd name="connsiteX1" fmla="*/ 591915 w 1889090"/>
                      <a:gd name="connsiteY1" fmla="*/ 0 h 1877437"/>
                      <a:gd name="connsiteX2" fmla="*/ 1221612 w 1889090"/>
                      <a:gd name="connsiteY2" fmla="*/ 0 h 1877437"/>
                      <a:gd name="connsiteX3" fmla="*/ 1889090 w 1889090"/>
                      <a:gd name="connsiteY3" fmla="*/ 0 h 1877437"/>
                      <a:gd name="connsiteX4" fmla="*/ 1889090 w 1889090"/>
                      <a:gd name="connsiteY4" fmla="*/ 625812 h 1877437"/>
                      <a:gd name="connsiteX5" fmla="*/ 1889090 w 1889090"/>
                      <a:gd name="connsiteY5" fmla="*/ 1251624 h 1877437"/>
                      <a:gd name="connsiteX6" fmla="*/ 1889090 w 1889090"/>
                      <a:gd name="connsiteY6" fmla="*/ 1877437 h 1877437"/>
                      <a:gd name="connsiteX7" fmla="*/ 1221612 w 1889090"/>
                      <a:gd name="connsiteY7" fmla="*/ 1877437 h 1877437"/>
                      <a:gd name="connsiteX8" fmla="*/ 554133 w 1889090"/>
                      <a:gd name="connsiteY8" fmla="*/ 1877437 h 1877437"/>
                      <a:gd name="connsiteX9" fmla="*/ 0 w 1889090"/>
                      <a:gd name="connsiteY9" fmla="*/ 1877437 h 1877437"/>
                      <a:gd name="connsiteX10" fmla="*/ 0 w 1889090"/>
                      <a:gd name="connsiteY10" fmla="*/ 1232850 h 1877437"/>
                      <a:gd name="connsiteX11" fmla="*/ 0 w 1889090"/>
                      <a:gd name="connsiteY11" fmla="*/ 588263 h 1877437"/>
                      <a:gd name="connsiteX12" fmla="*/ 0 w 1889090"/>
                      <a:gd name="connsiteY12" fmla="*/ 0 h 1877437"/>
                      <a:gd name="connsiteX0" fmla="*/ 0 w 1889090"/>
                      <a:gd name="connsiteY0" fmla="*/ 0 h 1877437"/>
                      <a:gd name="connsiteX1" fmla="*/ 610806 w 1889090"/>
                      <a:gd name="connsiteY1" fmla="*/ 0 h 1877437"/>
                      <a:gd name="connsiteX2" fmla="*/ 1202721 w 1889090"/>
                      <a:gd name="connsiteY2" fmla="*/ 0 h 1877437"/>
                      <a:gd name="connsiteX3" fmla="*/ 1889090 w 1889090"/>
                      <a:gd name="connsiteY3" fmla="*/ 0 h 1877437"/>
                      <a:gd name="connsiteX4" fmla="*/ 1889090 w 1889090"/>
                      <a:gd name="connsiteY4" fmla="*/ 569489 h 1877437"/>
                      <a:gd name="connsiteX5" fmla="*/ 1889090 w 1889090"/>
                      <a:gd name="connsiteY5" fmla="*/ 1195301 h 1877437"/>
                      <a:gd name="connsiteX6" fmla="*/ 1889090 w 1889090"/>
                      <a:gd name="connsiteY6" fmla="*/ 1877437 h 1877437"/>
                      <a:gd name="connsiteX7" fmla="*/ 1259393 w 1889090"/>
                      <a:gd name="connsiteY7" fmla="*/ 1877437 h 1877437"/>
                      <a:gd name="connsiteX8" fmla="*/ 667478 w 1889090"/>
                      <a:gd name="connsiteY8" fmla="*/ 1877437 h 1877437"/>
                      <a:gd name="connsiteX9" fmla="*/ 0 w 1889090"/>
                      <a:gd name="connsiteY9" fmla="*/ 1877437 h 1877437"/>
                      <a:gd name="connsiteX10" fmla="*/ 0 w 1889090"/>
                      <a:gd name="connsiteY10" fmla="*/ 1214076 h 1877437"/>
                      <a:gd name="connsiteX11" fmla="*/ 0 w 1889090"/>
                      <a:gd name="connsiteY11" fmla="*/ 550714 h 1877437"/>
                      <a:gd name="connsiteX12" fmla="*/ 0 w 1889090"/>
                      <a:gd name="connsiteY12" fmla="*/ 0 h 18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89090" h="1877437" fill="none" extrusionOk="0">
                        <a:moveTo>
                          <a:pt x="0" y="0"/>
                        </a:moveTo>
                        <a:cubicBezTo>
                          <a:pt x="293433" y="22502"/>
                          <a:pt x="413747" y="3429"/>
                          <a:pt x="591915" y="0"/>
                        </a:cubicBezTo>
                        <a:cubicBezTo>
                          <a:pt x="724068" y="578"/>
                          <a:pt x="983510" y="22411"/>
                          <a:pt x="1221612" y="0"/>
                        </a:cubicBezTo>
                        <a:cubicBezTo>
                          <a:pt x="1440146" y="-15855"/>
                          <a:pt x="1733808" y="-4382"/>
                          <a:pt x="1889090" y="0"/>
                        </a:cubicBezTo>
                        <a:cubicBezTo>
                          <a:pt x="1870020" y="204905"/>
                          <a:pt x="1901269" y="513718"/>
                          <a:pt x="1889090" y="625812"/>
                        </a:cubicBezTo>
                        <a:cubicBezTo>
                          <a:pt x="1857460" y="782181"/>
                          <a:pt x="1904240" y="1104774"/>
                          <a:pt x="1889090" y="1251624"/>
                        </a:cubicBezTo>
                        <a:cubicBezTo>
                          <a:pt x="1876590" y="1386809"/>
                          <a:pt x="1909161" y="1726585"/>
                          <a:pt x="1889090" y="1877437"/>
                        </a:cubicBezTo>
                        <a:cubicBezTo>
                          <a:pt x="1625511" y="1829646"/>
                          <a:pt x="1440830" y="1851906"/>
                          <a:pt x="1221612" y="1877437"/>
                        </a:cubicBezTo>
                        <a:cubicBezTo>
                          <a:pt x="1079617" y="1897814"/>
                          <a:pt x="722690" y="1859536"/>
                          <a:pt x="554133" y="1877437"/>
                        </a:cubicBezTo>
                        <a:cubicBezTo>
                          <a:pt x="204921" y="1872082"/>
                          <a:pt x="109416" y="1889647"/>
                          <a:pt x="0" y="1877437"/>
                        </a:cubicBezTo>
                        <a:cubicBezTo>
                          <a:pt x="30309" y="1590695"/>
                          <a:pt x="17594" y="1417847"/>
                          <a:pt x="0" y="1232850"/>
                        </a:cubicBezTo>
                        <a:cubicBezTo>
                          <a:pt x="34218" y="1028286"/>
                          <a:pt x="-18785" y="752902"/>
                          <a:pt x="0" y="588263"/>
                        </a:cubicBezTo>
                        <a:cubicBezTo>
                          <a:pt x="5237" y="433638"/>
                          <a:pt x="22330" y="256052"/>
                          <a:pt x="0" y="0"/>
                        </a:cubicBezTo>
                        <a:close/>
                      </a:path>
                      <a:path w="1889090" h="1877437" stroke="0" extrusionOk="0">
                        <a:moveTo>
                          <a:pt x="0" y="0"/>
                        </a:moveTo>
                        <a:cubicBezTo>
                          <a:pt x="179388" y="3334"/>
                          <a:pt x="398649" y="-2470"/>
                          <a:pt x="610806" y="0"/>
                        </a:cubicBezTo>
                        <a:cubicBezTo>
                          <a:pt x="839379" y="-14780"/>
                          <a:pt x="1068595" y="30313"/>
                          <a:pt x="1202721" y="0"/>
                        </a:cubicBezTo>
                        <a:cubicBezTo>
                          <a:pt x="1386664" y="26539"/>
                          <a:pt x="1580389" y="-47858"/>
                          <a:pt x="1889090" y="0"/>
                        </a:cubicBezTo>
                        <a:cubicBezTo>
                          <a:pt x="1922664" y="242787"/>
                          <a:pt x="1876044" y="311076"/>
                          <a:pt x="1889090" y="569489"/>
                        </a:cubicBezTo>
                        <a:cubicBezTo>
                          <a:pt x="1915782" y="812756"/>
                          <a:pt x="1909437" y="935530"/>
                          <a:pt x="1889090" y="1195301"/>
                        </a:cubicBezTo>
                        <a:cubicBezTo>
                          <a:pt x="1842043" y="1449870"/>
                          <a:pt x="1853820" y="1630151"/>
                          <a:pt x="1889090" y="1877437"/>
                        </a:cubicBezTo>
                        <a:cubicBezTo>
                          <a:pt x="1661465" y="1864100"/>
                          <a:pt x="1470156" y="1866993"/>
                          <a:pt x="1259393" y="1877437"/>
                        </a:cubicBezTo>
                        <a:cubicBezTo>
                          <a:pt x="1000789" y="1928085"/>
                          <a:pt x="866963" y="1879583"/>
                          <a:pt x="667478" y="1877437"/>
                        </a:cubicBezTo>
                        <a:cubicBezTo>
                          <a:pt x="423070" y="1868950"/>
                          <a:pt x="127824" y="1896097"/>
                          <a:pt x="0" y="1877437"/>
                        </a:cubicBezTo>
                        <a:cubicBezTo>
                          <a:pt x="-42691" y="1731338"/>
                          <a:pt x="15608" y="1440459"/>
                          <a:pt x="0" y="1214076"/>
                        </a:cubicBezTo>
                        <a:cubicBezTo>
                          <a:pt x="-39208" y="967269"/>
                          <a:pt x="47935" y="788339"/>
                          <a:pt x="0" y="550714"/>
                        </a:cubicBezTo>
                        <a:cubicBezTo>
                          <a:pt x="-5883" y="307568"/>
                          <a:pt x="-10807" y="264524"/>
                          <a:pt x="0" y="0"/>
                        </a:cubicBezTo>
                        <a:close/>
                      </a:path>
                      <a:path w="1889090" h="1877437" fill="none" stroke="0" extrusionOk="0">
                        <a:moveTo>
                          <a:pt x="0" y="0"/>
                        </a:moveTo>
                        <a:cubicBezTo>
                          <a:pt x="262874" y="9617"/>
                          <a:pt x="431902" y="22941"/>
                          <a:pt x="591915" y="0"/>
                        </a:cubicBezTo>
                        <a:cubicBezTo>
                          <a:pt x="748501" y="-4477"/>
                          <a:pt x="987461" y="-36986"/>
                          <a:pt x="1221612" y="0"/>
                        </a:cubicBezTo>
                        <a:cubicBezTo>
                          <a:pt x="1448598" y="1945"/>
                          <a:pt x="1723212" y="14617"/>
                          <a:pt x="1889090" y="0"/>
                        </a:cubicBezTo>
                        <a:cubicBezTo>
                          <a:pt x="1888929" y="198446"/>
                          <a:pt x="1923369" y="483839"/>
                          <a:pt x="1889090" y="625812"/>
                        </a:cubicBezTo>
                        <a:cubicBezTo>
                          <a:pt x="1851627" y="804336"/>
                          <a:pt x="1898830" y="1127140"/>
                          <a:pt x="1889090" y="1251624"/>
                        </a:cubicBezTo>
                        <a:cubicBezTo>
                          <a:pt x="1901964" y="1391484"/>
                          <a:pt x="1869228" y="1741086"/>
                          <a:pt x="1889090" y="1877437"/>
                        </a:cubicBezTo>
                        <a:cubicBezTo>
                          <a:pt x="1656476" y="1849986"/>
                          <a:pt x="1407721" y="1877969"/>
                          <a:pt x="1221612" y="1877437"/>
                        </a:cubicBezTo>
                        <a:cubicBezTo>
                          <a:pt x="987395" y="1873356"/>
                          <a:pt x="696259" y="1898392"/>
                          <a:pt x="554133" y="1877437"/>
                        </a:cubicBezTo>
                        <a:cubicBezTo>
                          <a:pt x="201604" y="1882753"/>
                          <a:pt x="112138" y="1892925"/>
                          <a:pt x="0" y="1877437"/>
                        </a:cubicBezTo>
                        <a:cubicBezTo>
                          <a:pt x="7118" y="1576720"/>
                          <a:pt x="-5037" y="1409059"/>
                          <a:pt x="0" y="1232850"/>
                        </a:cubicBezTo>
                        <a:cubicBezTo>
                          <a:pt x="24598" y="1033010"/>
                          <a:pt x="-31337" y="754010"/>
                          <a:pt x="0" y="588263"/>
                        </a:cubicBezTo>
                        <a:cubicBezTo>
                          <a:pt x="10383" y="438071"/>
                          <a:pt x="-23006" y="1899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SansSerif" panose="00000400000000000000" pitchFamily="2" charset="2"/>
              </a:rPr>
              <a:t>FOCUS</a:t>
            </a:r>
            <a:endParaRPr lang="en-US" sz="2400" dirty="0">
              <a:latin typeface="SansSerif" panose="00000400000000000000" pitchFamily="2" charset="2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nsSerif" panose="00000400000000000000" pitchFamily="2" charset="2"/>
              </a:rPr>
              <a:t>Network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nsSerif" panose="00000400000000000000" pitchFamily="2" charset="2"/>
              </a:rPr>
              <a:t>Resources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ansSerif" panose="00000400000000000000" pitchFamily="2" charset="2"/>
              </a:rPr>
              <a:t>Relevance</a:t>
            </a:r>
          </a:p>
          <a:p>
            <a:pPr algn="ctr"/>
            <a:endParaRPr lang="en-US" sz="16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379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573300" y="659674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546FC-D1BA-4AD1-AE5C-BE4780D8015E}"/>
              </a:ext>
            </a:extLst>
          </p:cNvPr>
          <p:cNvSpPr txBox="1"/>
          <p:nvPr/>
        </p:nvSpPr>
        <p:spPr>
          <a:xfrm>
            <a:off x="1105989" y="940527"/>
            <a:ext cx="10171611" cy="12773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2022 Member Survey RECAP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GROW MEMBERSHIP</a:t>
            </a:r>
          </a:p>
          <a:p>
            <a:pPr>
              <a:lnSpc>
                <a:spcPct val="107000"/>
              </a:lnSpc>
            </a:pPr>
            <a:endParaRPr lang="en-US" sz="2400" dirty="0">
              <a:latin typeface="SansSerif" panose="00000400000000000000" pitchFamily="2" charset="2"/>
            </a:endParaRPr>
          </a:p>
          <a:p>
            <a:pPr>
              <a:lnSpc>
                <a:spcPct val="107000"/>
              </a:lnSpc>
            </a:pPr>
            <a:endParaRPr lang="en-US" sz="2800" dirty="0">
              <a:latin typeface="SansSerif" panose="00000400000000000000" pitchFamily="2" charset="2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67CD1-87FD-40C8-BD47-9F8F389AF367}"/>
              </a:ext>
            </a:extLst>
          </p:cNvPr>
          <p:cNvSpPr txBox="1"/>
          <p:nvPr/>
        </p:nvSpPr>
        <p:spPr>
          <a:xfrm>
            <a:off x="7594157" y="2547314"/>
            <a:ext cx="2739141" cy="1815882"/>
          </a:xfrm>
          <a:custGeom>
            <a:avLst/>
            <a:gdLst>
              <a:gd name="connsiteX0" fmla="*/ 0 w 2739141"/>
              <a:gd name="connsiteY0" fmla="*/ 0 h 1815882"/>
              <a:gd name="connsiteX1" fmla="*/ 712177 w 2739141"/>
              <a:gd name="connsiteY1" fmla="*/ 0 h 1815882"/>
              <a:gd name="connsiteX2" fmla="*/ 1396962 w 2739141"/>
              <a:gd name="connsiteY2" fmla="*/ 0 h 1815882"/>
              <a:gd name="connsiteX3" fmla="*/ 2026964 w 2739141"/>
              <a:gd name="connsiteY3" fmla="*/ 0 h 1815882"/>
              <a:gd name="connsiteX4" fmla="*/ 2739141 w 2739141"/>
              <a:gd name="connsiteY4" fmla="*/ 0 h 1815882"/>
              <a:gd name="connsiteX5" fmla="*/ 2739141 w 2739141"/>
              <a:gd name="connsiteY5" fmla="*/ 550818 h 1815882"/>
              <a:gd name="connsiteX6" fmla="*/ 2739141 w 2739141"/>
              <a:gd name="connsiteY6" fmla="*/ 1101635 h 1815882"/>
              <a:gd name="connsiteX7" fmla="*/ 2739141 w 2739141"/>
              <a:gd name="connsiteY7" fmla="*/ 1815882 h 1815882"/>
              <a:gd name="connsiteX8" fmla="*/ 2081747 w 2739141"/>
              <a:gd name="connsiteY8" fmla="*/ 1815882 h 1815882"/>
              <a:gd name="connsiteX9" fmla="*/ 1479136 w 2739141"/>
              <a:gd name="connsiteY9" fmla="*/ 1815882 h 1815882"/>
              <a:gd name="connsiteX10" fmla="*/ 766959 w 2739141"/>
              <a:gd name="connsiteY10" fmla="*/ 1815882 h 1815882"/>
              <a:gd name="connsiteX11" fmla="*/ 0 w 2739141"/>
              <a:gd name="connsiteY11" fmla="*/ 1815882 h 1815882"/>
              <a:gd name="connsiteX12" fmla="*/ 0 w 2739141"/>
              <a:gd name="connsiteY12" fmla="*/ 1192429 h 1815882"/>
              <a:gd name="connsiteX13" fmla="*/ 0 w 2739141"/>
              <a:gd name="connsiteY13" fmla="*/ 605294 h 1815882"/>
              <a:gd name="connsiteX14" fmla="*/ 0 w 2739141"/>
              <a:gd name="connsiteY1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9141" h="1815882" fill="none" extrusionOk="0">
                <a:moveTo>
                  <a:pt x="0" y="0"/>
                </a:moveTo>
                <a:cubicBezTo>
                  <a:pt x="191220" y="7225"/>
                  <a:pt x="389346" y="18259"/>
                  <a:pt x="712177" y="0"/>
                </a:cubicBezTo>
                <a:cubicBezTo>
                  <a:pt x="1035008" y="-18259"/>
                  <a:pt x="1216174" y="28401"/>
                  <a:pt x="1396962" y="0"/>
                </a:cubicBezTo>
                <a:cubicBezTo>
                  <a:pt x="1577751" y="-28401"/>
                  <a:pt x="1774468" y="4817"/>
                  <a:pt x="2026964" y="0"/>
                </a:cubicBezTo>
                <a:cubicBezTo>
                  <a:pt x="2279460" y="-4817"/>
                  <a:pt x="2411352" y="12967"/>
                  <a:pt x="2739141" y="0"/>
                </a:cubicBezTo>
                <a:cubicBezTo>
                  <a:pt x="2740470" y="250891"/>
                  <a:pt x="2725455" y="297206"/>
                  <a:pt x="2739141" y="550818"/>
                </a:cubicBezTo>
                <a:cubicBezTo>
                  <a:pt x="2752827" y="804430"/>
                  <a:pt x="2735058" y="989839"/>
                  <a:pt x="2739141" y="1101635"/>
                </a:cubicBezTo>
                <a:cubicBezTo>
                  <a:pt x="2743224" y="1213431"/>
                  <a:pt x="2771520" y="1547343"/>
                  <a:pt x="2739141" y="1815882"/>
                </a:cubicBezTo>
                <a:cubicBezTo>
                  <a:pt x="2484748" y="1796549"/>
                  <a:pt x="2369150" y="1841530"/>
                  <a:pt x="2081747" y="1815882"/>
                </a:cubicBezTo>
                <a:cubicBezTo>
                  <a:pt x="1794344" y="1790234"/>
                  <a:pt x="1758182" y="1838429"/>
                  <a:pt x="1479136" y="1815882"/>
                </a:cubicBezTo>
                <a:cubicBezTo>
                  <a:pt x="1200090" y="1793335"/>
                  <a:pt x="1059352" y="1795486"/>
                  <a:pt x="766959" y="1815882"/>
                </a:cubicBezTo>
                <a:cubicBezTo>
                  <a:pt x="474566" y="1836278"/>
                  <a:pt x="186751" y="1793390"/>
                  <a:pt x="0" y="1815882"/>
                </a:cubicBezTo>
                <a:cubicBezTo>
                  <a:pt x="27235" y="1575600"/>
                  <a:pt x="-4986" y="1360937"/>
                  <a:pt x="0" y="1192429"/>
                </a:cubicBezTo>
                <a:cubicBezTo>
                  <a:pt x="4986" y="1023921"/>
                  <a:pt x="-2189" y="873748"/>
                  <a:pt x="0" y="605294"/>
                </a:cubicBezTo>
                <a:cubicBezTo>
                  <a:pt x="2189" y="336841"/>
                  <a:pt x="31" y="159452"/>
                  <a:pt x="0" y="0"/>
                </a:cubicBezTo>
                <a:close/>
              </a:path>
              <a:path w="2739141" h="1815882" stroke="0" extrusionOk="0">
                <a:moveTo>
                  <a:pt x="0" y="0"/>
                </a:moveTo>
                <a:cubicBezTo>
                  <a:pt x="300587" y="-17954"/>
                  <a:pt x="390638" y="-4811"/>
                  <a:pt x="657394" y="0"/>
                </a:cubicBezTo>
                <a:cubicBezTo>
                  <a:pt x="924150" y="4811"/>
                  <a:pt x="1134096" y="-24150"/>
                  <a:pt x="1287396" y="0"/>
                </a:cubicBezTo>
                <a:cubicBezTo>
                  <a:pt x="1440696" y="24150"/>
                  <a:pt x="1672120" y="6461"/>
                  <a:pt x="1972182" y="0"/>
                </a:cubicBezTo>
                <a:cubicBezTo>
                  <a:pt x="2272244" y="-6461"/>
                  <a:pt x="2359910" y="5591"/>
                  <a:pt x="2739141" y="0"/>
                </a:cubicBezTo>
                <a:cubicBezTo>
                  <a:pt x="2760378" y="243749"/>
                  <a:pt x="2725931" y="382896"/>
                  <a:pt x="2739141" y="605294"/>
                </a:cubicBezTo>
                <a:cubicBezTo>
                  <a:pt x="2752351" y="827692"/>
                  <a:pt x="2723249" y="1086828"/>
                  <a:pt x="2739141" y="1210588"/>
                </a:cubicBezTo>
                <a:cubicBezTo>
                  <a:pt x="2755033" y="1334348"/>
                  <a:pt x="2747102" y="1589430"/>
                  <a:pt x="2739141" y="1815882"/>
                </a:cubicBezTo>
                <a:cubicBezTo>
                  <a:pt x="2612303" y="1823441"/>
                  <a:pt x="2428214" y="1821631"/>
                  <a:pt x="2136530" y="1815882"/>
                </a:cubicBezTo>
                <a:cubicBezTo>
                  <a:pt x="1844846" y="1810133"/>
                  <a:pt x="1649157" y="1814835"/>
                  <a:pt x="1479136" y="1815882"/>
                </a:cubicBezTo>
                <a:cubicBezTo>
                  <a:pt x="1309115" y="1816929"/>
                  <a:pt x="938935" y="1796637"/>
                  <a:pt x="739568" y="1815882"/>
                </a:cubicBezTo>
                <a:cubicBezTo>
                  <a:pt x="540201" y="1835127"/>
                  <a:pt x="154491" y="1819490"/>
                  <a:pt x="0" y="1815882"/>
                </a:cubicBezTo>
                <a:cubicBezTo>
                  <a:pt x="-17581" y="1568748"/>
                  <a:pt x="20156" y="1392111"/>
                  <a:pt x="0" y="1210588"/>
                </a:cubicBezTo>
                <a:cubicBezTo>
                  <a:pt x="-20156" y="1029065"/>
                  <a:pt x="-22821" y="779568"/>
                  <a:pt x="0" y="641612"/>
                </a:cubicBezTo>
                <a:cubicBezTo>
                  <a:pt x="22821" y="503656"/>
                  <a:pt x="-1998" y="259275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75000"/>
            </a:schemeClr>
          </a:solidFill>
          <a:ln w="28575">
            <a:solidFill>
              <a:srgbClr val="CC3399"/>
            </a:solidFill>
            <a:extLst>
              <a:ext uri="{C807C97D-BFC1-408E-A445-0C87EB9F89A2}">
                <ask:lineSketchStyleProps xmlns:ask="http://schemas.microsoft.com/office/drawing/2018/sketchyshapes" sd="5596686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Implement</a:t>
            </a:r>
            <a:r>
              <a:rPr lang="en-US" sz="2800" b="1" dirty="0">
                <a:solidFill>
                  <a:srgbClr val="FF0000"/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a Marketing Communication Strategy</a:t>
            </a:r>
            <a:endParaRPr lang="en-US" sz="1600" b="1" dirty="0">
              <a:solidFill>
                <a:srgbClr val="FF0000"/>
              </a:solidFill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7610-49ED-C7A0-D257-DFF4E392D669}"/>
              </a:ext>
            </a:extLst>
          </p:cNvPr>
          <p:cNvSpPr txBox="1">
            <a:spLocks/>
          </p:cNvSpPr>
          <p:nvPr/>
        </p:nvSpPr>
        <p:spPr>
          <a:xfrm>
            <a:off x="895441" y="1687399"/>
            <a:ext cx="10031911" cy="439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SansSerif" panose="00000400000000000000"/>
              </a:rPr>
              <a:t>Raise Awareness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Conferences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Campus Presence</a:t>
            </a:r>
          </a:p>
          <a:p>
            <a:r>
              <a:rPr lang="en-US" sz="2000" dirty="0">
                <a:latin typeface="SansSerif" panose="00000400000000000000"/>
              </a:rPr>
              <a:t>Engage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Website Content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Newsletter Sign Up</a:t>
            </a:r>
          </a:p>
          <a:p>
            <a:r>
              <a:rPr lang="en-US" sz="2000" dirty="0">
                <a:latin typeface="SansSerif" panose="00000400000000000000"/>
              </a:rPr>
              <a:t>Join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Onboarding Communication Stream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Encourage Use of Benefits </a:t>
            </a:r>
          </a:p>
          <a:p>
            <a:r>
              <a:rPr lang="en-US" sz="2000" dirty="0">
                <a:latin typeface="SansSerif" panose="00000400000000000000"/>
              </a:rPr>
              <a:t>Retain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Promote volunteerism</a:t>
            </a:r>
          </a:p>
          <a:p>
            <a:pPr lvl="1"/>
            <a:r>
              <a:rPr lang="en-US" sz="2000" dirty="0">
                <a:latin typeface="SansSerif" panose="00000400000000000000"/>
              </a:rPr>
              <a:t>Continuous Feedback and Improvements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475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2124" y="611120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03D96-8415-4A98-B085-AC4098A280EF}"/>
              </a:ext>
            </a:extLst>
          </p:cNvPr>
          <p:cNvSpPr txBox="1"/>
          <p:nvPr/>
        </p:nvSpPr>
        <p:spPr>
          <a:xfrm>
            <a:off x="966289" y="611120"/>
            <a:ext cx="10171611" cy="12773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Communications Committee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all" dirty="0">
                <a:latin typeface="SansSerif" panose="00000400000000000000" pitchFamily="2" charset="2"/>
                <a:cs typeface="Times New Roman" panose="02020603050405020304" pitchFamily="18" charset="0"/>
              </a:rPr>
              <a:t>Implementation Team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B36B4-5871-3D38-D1EC-4CCFB16BA579}"/>
              </a:ext>
            </a:extLst>
          </p:cNvPr>
          <p:cNvSpPr txBox="1"/>
          <p:nvPr/>
        </p:nvSpPr>
        <p:spPr>
          <a:xfrm>
            <a:off x="7491046" y="821108"/>
            <a:ext cx="3826981" cy="1138773"/>
          </a:xfrm>
          <a:custGeom>
            <a:avLst/>
            <a:gdLst>
              <a:gd name="connsiteX0" fmla="*/ 0 w 2913329"/>
              <a:gd name="connsiteY0" fmla="*/ 0 h 1015663"/>
              <a:gd name="connsiteX1" fmla="*/ 611799 w 2913329"/>
              <a:gd name="connsiteY1" fmla="*/ 0 h 1015663"/>
              <a:gd name="connsiteX2" fmla="*/ 1194465 w 2913329"/>
              <a:gd name="connsiteY2" fmla="*/ 0 h 1015663"/>
              <a:gd name="connsiteX3" fmla="*/ 1718864 w 2913329"/>
              <a:gd name="connsiteY3" fmla="*/ 0 h 1015663"/>
              <a:gd name="connsiteX4" fmla="*/ 2330663 w 2913329"/>
              <a:gd name="connsiteY4" fmla="*/ 0 h 1015663"/>
              <a:gd name="connsiteX5" fmla="*/ 2913329 w 2913329"/>
              <a:gd name="connsiteY5" fmla="*/ 0 h 1015663"/>
              <a:gd name="connsiteX6" fmla="*/ 2913329 w 2913329"/>
              <a:gd name="connsiteY6" fmla="*/ 507832 h 1015663"/>
              <a:gd name="connsiteX7" fmla="*/ 2913329 w 2913329"/>
              <a:gd name="connsiteY7" fmla="*/ 1015663 h 1015663"/>
              <a:gd name="connsiteX8" fmla="*/ 2359796 w 2913329"/>
              <a:gd name="connsiteY8" fmla="*/ 1015663 h 1015663"/>
              <a:gd name="connsiteX9" fmla="*/ 1864531 w 2913329"/>
              <a:gd name="connsiteY9" fmla="*/ 1015663 h 1015663"/>
              <a:gd name="connsiteX10" fmla="*/ 1252731 w 2913329"/>
              <a:gd name="connsiteY10" fmla="*/ 1015663 h 1015663"/>
              <a:gd name="connsiteX11" fmla="*/ 670066 w 2913329"/>
              <a:gd name="connsiteY11" fmla="*/ 1015663 h 1015663"/>
              <a:gd name="connsiteX12" fmla="*/ 0 w 2913329"/>
              <a:gd name="connsiteY12" fmla="*/ 1015663 h 1015663"/>
              <a:gd name="connsiteX13" fmla="*/ 0 w 2913329"/>
              <a:gd name="connsiteY13" fmla="*/ 487518 h 1015663"/>
              <a:gd name="connsiteX14" fmla="*/ 0 w 2913329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3329" h="1015663" fill="none" extrusionOk="0">
                <a:moveTo>
                  <a:pt x="0" y="0"/>
                </a:moveTo>
                <a:cubicBezTo>
                  <a:pt x="236037" y="-625"/>
                  <a:pt x="423069" y="16454"/>
                  <a:pt x="611799" y="0"/>
                </a:cubicBezTo>
                <a:cubicBezTo>
                  <a:pt x="800529" y="-16454"/>
                  <a:pt x="922745" y="12403"/>
                  <a:pt x="1194465" y="0"/>
                </a:cubicBezTo>
                <a:cubicBezTo>
                  <a:pt x="1466185" y="-12403"/>
                  <a:pt x="1581852" y="-19980"/>
                  <a:pt x="1718864" y="0"/>
                </a:cubicBezTo>
                <a:cubicBezTo>
                  <a:pt x="1855876" y="19980"/>
                  <a:pt x="2163721" y="-7454"/>
                  <a:pt x="2330663" y="0"/>
                </a:cubicBezTo>
                <a:cubicBezTo>
                  <a:pt x="2497605" y="7454"/>
                  <a:pt x="2669117" y="-19791"/>
                  <a:pt x="2913329" y="0"/>
                </a:cubicBezTo>
                <a:cubicBezTo>
                  <a:pt x="2925825" y="153571"/>
                  <a:pt x="2890196" y="345750"/>
                  <a:pt x="2913329" y="507832"/>
                </a:cubicBezTo>
                <a:cubicBezTo>
                  <a:pt x="2936462" y="669914"/>
                  <a:pt x="2902458" y="804267"/>
                  <a:pt x="2913329" y="1015663"/>
                </a:cubicBezTo>
                <a:cubicBezTo>
                  <a:pt x="2706775" y="1035938"/>
                  <a:pt x="2588028" y="1018992"/>
                  <a:pt x="2359796" y="1015663"/>
                </a:cubicBezTo>
                <a:cubicBezTo>
                  <a:pt x="2131564" y="1012334"/>
                  <a:pt x="2048177" y="1023546"/>
                  <a:pt x="1864531" y="1015663"/>
                </a:cubicBezTo>
                <a:cubicBezTo>
                  <a:pt x="1680885" y="1007780"/>
                  <a:pt x="1545169" y="1009227"/>
                  <a:pt x="1252731" y="1015663"/>
                </a:cubicBezTo>
                <a:cubicBezTo>
                  <a:pt x="960293" y="1022099"/>
                  <a:pt x="849726" y="1020606"/>
                  <a:pt x="670066" y="1015663"/>
                </a:cubicBezTo>
                <a:cubicBezTo>
                  <a:pt x="490407" y="1010720"/>
                  <a:pt x="281680" y="993972"/>
                  <a:pt x="0" y="1015663"/>
                </a:cubicBezTo>
                <a:cubicBezTo>
                  <a:pt x="11934" y="788857"/>
                  <a:pt x="9032" y="722322"/>
                  <a:pt x="0" y="487518"/>
                </a:cubicBezTo>
                <a:cubicBezTo>
                  <a:pt x="-9032" y="252715"/>
                  <a:pt x="-7863" y="239138"/>
                  <a:pt x="0" y="0"/>
                </a:cubicBezTo>
                <a:close/>
              </a:path>
              <a:path w="2913329" h="1015663" stroke="0" extrusionOk="0">
                <a:moveTo>
                  <a:pt x="0" y="0"/>
                </a:moveTo>
                <a:cubicBezTo>
                  <a:pt x="164405" y="-3695"/>
                  <a:pt x="301137" y="-24657"/>
                  <a:pt x="553533" y="0"/>
                </a:cubicBezTo>
                <a:cubicBezTo>
                  <a:pt x="805929" y="24657"/>
                  <a:pt x="846822" y="-1856"/>
                  <a:pt x="1077932" y="0"/>
                </a:cubicBezTo>
                <a:cubicBezTo>
                  <a:pt x="1309042" y="1856"/>
                  <a:pt x="1466692" y="-11349"/>
                  <a:pt x="1660598" y="0"/>
                </a:cubicBezTo>
                <a:cubicBezTo>
                  <a:pt x="1854504" y="11349"/>
                  <a:pt x="1992983" y="-16685"/>
                  <a:pt x="2155863" y="0"/>
                </a:cubicBezTo>
                <a:cubicBezTo>
                  <a:pt x="2318744" y="16685"/>
                  <a:pt x="2721408" y="-14656"/>
                  <a:pt x="2913329" y="0"/>
                </a:cubicBezTo>
                <a:cubicBezTo>
                  <a:pt x="2897808" y="182974"/>
                  <a:pt x="2914282" y="351269"/>
                  <a:pt x="2913329" y="497675"/>
                </a:cubicBezTo>
                <a:cubicBezTo>
                  <a:pt x="2912376" y="644081"/>
                  <a:pt x="2888369" y="908042"/>
                  <a:pt x="2913329" y="1015663"/>
                </a:cubicBezTo>
                <a:cubicBezTo>
                  <a:pt x="2711190" y="995777"/>
                  <a:pt x="2639999" y="996143"/>
                  <a:pt x="2418063" y="1015663"/>
                </a:cubicBezTo>
                <a:cubicBezTo>
                  <a:pt x="2196127" y="1035183"/>
                  <a:pt x="2037270" y="1010192"/>
                  <a:pt x="1864531" y="1015663"/>
                </a:cubicBezTo>
                <a:cubicBezTo>
                  <a:pt x="1691792" y="1021134"/>
                  <a:pt x="1393255" y="983855"/>
                  <a:pt x="1223598" y="1015663"/>
                </a:cubicBezTo>
                <a:cubicBezTo>
                  <a:pt x="1053941" y="1047471"/>
                  <a:pt x="794518" y="1003324"/>
                  <a:pt x="640932" y="1015663"/>
                </a:cubicBezTo>
                <a:cubicBezTo>
                  <a:pt x="487346" y="1028002"/>
                  <a:pt x="223818" y="1021308"/>
                  <a:pt x="0" y="1015663"/>
                </a:cubicBezTo>
                <a:cubicBezTo>
                  <a:pt x="-8431" y="787270"/>
                  <a:pt x="1757" y="732650"/>
                  <a:pt x="0" y="517988"/>
                </a:cubicBezTo>
                <a:cubicBezTo>
                  <a:pt x="-1757" y="303327"/>
                  <a:pt x="23260" y="226159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75000"/>
            </a:schemeClr>
          </a:solidFill>
          <a:ln w="28575">
            <a:solidFill>
              <a:srgbClr val="CC3399"/>
            </a:solidFill>
            <a:extLst>
              <a:ext uri="{C807C97D-BFC1-408E-A445-0C87EB9F89A2}">
                <ask:lineSketchStyleProps xmlns:ask="http://schemas.microsoft.com/office/drawing/2018/sketchyshapes" sd="559668610">
                  <a:custGeom>
                    <a:avLst/>
                    <a:gdLst>
                      <a:gd name="connsiteX0" fmla="*/ 0 w 3826981"/>
                      <a:gd name="connsiteY0" fmla="*/ 0 h 1138773"/>
                      <a:gd name="connsiteX1" fmla="*/ 803665 w 3826981"/>
                      <a:gd name="connsiteY1" fmla="*/ 0 h 1138773"/>
                      <a:gd name="connsiteX2" fmla="*/ 1569062 w 3826981"/>
                      <a:gd name="connsiteY2" fmla="*/ 0 h 1138773"/>
                      <a:gd name="connsiteX3" fmla="*/ 2257918 w 3826981"/>
                      <a:gd name="connsiteY3" fmla="*/ 0 h 1138773"/>
                      <a:gd name="connsiteX4" fmla="*/ 3061584 w 3826981"/>
                      <a:gd name="connsiteY4" fmla="*/ 0 h 1138773"/>
                      <a:gd name="connsiteX5" fmla="*/ 3826981 w 3826981"/>
                      <a:gd name="connsiteY5" fmla="*/ 0 h 1138773"/>
                      <a:gd name="connsiteX6" fmla="*/ 3826981 w 3826981"/>
                      <a:gd name="connsiteY6" fmla="*/ 569387 h 1138773"/>
                      <a:gd name="connsiteX7" fmla="*/ 3826981 w 3826981"/>
                      <a:gd name="connsiteY7" fmla="*/ 1138773 h 1138773"/>
                      <a:gd name="connsiteX8" fmla="*/ 3099853 w 3826981"/>
                      <a:gd name="connsiteY8" fmla="*/ 1138773 h 1138773"/>
                      <a:gd name="connsiteX9" fmla="*/ 2449268 w 3826981"/>
                      <a:gd name="connsiteY9" fmla="*/ 1138773 h 1138773"/>
                      <a:gd name="connsiteX10" fmla="*/ 1645601 w 3826981"/>
                      <a:gd name="connsiteY10" fmla="*/ 1138773 h 1138773"/>
                      <a:gd name="connsiteX11" fmla="*/ 880206 w 3826981"/>
                      <a:gd name="connsiteY11" fmla="*/ 1138773 h 1138773"/>
                      <a:gd name="connsiteX12" fmla="*/ 0 w 3826981"/>
                      <a:gd name="connsiteY12" fmla="*/ 1138773 h 1138773"/>
                      <a:gd name="connsiteX13" fmla="*/ 0 w 3826981"/>
                      <a:gd name="connsiteY13" fmla="*/ 546610 h 1138773"/>
                      <a:gd name="connsiteX14" fmla="*/ 0 w 3826981"/>
                      <a:gd name="connsiteY14" fmla="*/ 0 h 1138773"/>
                      <a:gd name="connsiteX0" fmla="*/ 0 w 3826981"/>
                      <a:gd name="connsiteY0" fmla="*/ 0 h 1138773"/>
                      <a:gd name="connsiteX1" fmla="*/ 727127 w 3826981"/>
                      <a:gd name="connsiteY1" fmla="*/ 0 h 1138773"/>
                      <a:gd name="connsiteX2" fmla="*/ 1415983 w 3826981"/>
                      <a:gd name="connsiteY2" fmla="*/ 0 h 1138773"/>
                      <a:gd name="connsiteX3" fmla="*/ 2181379 w 3826981"/>
                      <a:gd name="connsiteY3" fmla="*/ 0 h 1138773"/>
                      <a:gd name="connsiteX4" fmla="*/ 2831965 w 3826981"/>
                      <a:gd name="connsiteY4" fmla="*/ 0 h 1138773"/>
                      <a:gd name="connsiteX5" fmla="*/ 3826981 w 3826981"/>
                      <a:gd name="connsiteY5" fmla="*/ 0 h 1138773"/>
                      <a:gd name="connsiteX6" fmla="*/ 3826981 w 3826981"/>
                      <a:gd name="connsiteY6" fmla="*/ 557998 h 1138773"/>
                      <a:gd name="connsiteX7" fmla="*/ 3826981 w 3826981"/>
                      <a:gd name="connsiteY7" fmla="*/ 1138773 h 1138773"/>
                      <a:gd name="connsiteX8" fmla="*/ 3176394 w 3826981"/>
                      <a:gd name="connsiteY8" fmla="*/ 1138773 h 1138773"/>
                      <a:gd name="connsiteX9" fmla="*/ 2449268 w 3826981"/>
                      <a:gd name="connsiteY9" fmla="*/ 1138773 h 1138773"/>
                      <a:gd name="connsiteX10" fmla="*/ 1607331 w 3826981"/>
                      <a:gd name="connsiteY10" fmla="*/ 1138773 h 1138773"/>
                      <a:gd name="connsiteX11" fmla="*/ 841935 w 3826981"/>
                      <a:gd name="connsiteY11" fmla="*/ 1138773 h 1138773"/>
                      <a:gd name="connsiteX12" fmla="*/ 0 w 3826981"/>
                      <a:gd name="connsiteY12" fmla="*/ 1138773 h 1138773"/>
                      <a:gd name="connsiteX13" fmla="*/ 0 w 3826981"/>
                      <a:gd name="connsiteY13" fmla="*/ 580774 h 1138773"/>
                      <a:gd name="connsiteX14" fmla="*/ 0 w 3826981"/>
                      <a:gd name="connsiteY14" fmla="*/ 0 h 113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826981" h="1138773" fill="none" extrusionOk="0">
                        <a:moveTo>
                          <a:pt x="0" y="0"/>
                        </a:moveTo>
                        <a:cubicBezTo>
                          <a:pt x="340361" y="8347"/>
                          <a:pt x="558027" y="13021"/>
                          <a:pt x="803665" y="0"/>
                        </a:cubicBezTo>
                        <a:cubicBezTo>
                          <a:pt x="1038552" y="3221"/>
                          <a:pt x="1194679" y="-12812"/>
                          <a:pt x="1569062" y="0"/>
                        </a:cubicBezTo>
                        <a:cubicBezTo>
                          <a:pt x="1913682" y="-41656"/>
                          <a:pt x="2055878" y="-22967"/>
                          <a:pt x="2257918" y="0"/>
                        </a:cubicBezTo>
                        <a:cubicBezTo>
                          <a:pt x="2483108" y="38737"/>
                          <a:pt x="2860227" y="-2188"/>
                          <a:pt x="3061584" y="0"/>
                        </a:cubicBezTo>
                        <a:cubicBezTo>
                          <a:pt x="3328977" y="-18375"/>
                          <a:pt x="3499356" y="-3704"/>
                          <a:pt x="3826981" y="0"/>
                        </a:cubicBezTo>
                        <a:cubicBezTo>
                          <a:pt x="3848993" y="180866"/>
                          <a:pt x="3778162" y="397513"/>
                          <a:pt x="3826981" y="569387"/>
                        </a:cubicBezTo>
                        <a:cubicBezTo>
                          <a:pt x="3854555" y="789752"/>
                          <a:pt x="3789367" y="896226"/>
                          <a:pt x="3826981" y="1138773"/>
                        </a:cubicBezTo>
                        <a:cubicBezTo>
                          <a:pt x="3525492" y="1145268"/>
                          <a:pt x="3385139" y="1108865"/>
                          <a:pt x="3099853" y="1138773"/>
                        </a:cubicBezTo>
                        <a:cubicBezTo>
                          <a:pt x="2810407" y="1132917"/>
                          <a:pt x="2713588" y="1133556"/>
                          <a:pt x="2449268" y="1138773"/>
                        </a:cubicBezTo>
                        <a:cubicBezTo>
                          <a:pt x="2205362" y="1160673"/>
                          <a:pt x="2020161" y="1135618"/>
                          <a:pt x="1645601" y="1138773"/>
                        </a:cubicBezTo>
                        <a:cubicBezTo>
                          <a:pt x="1267453" y="1155880"/>
                          <a:pt x="1104656" y="1123299"/>
                          <a:pt x="880206" y="1138773"/>
                        </a:cubicBezTo>
                        <a:cubicBezTo>
                          <a:pt x="699801" y="1096493"/>
                          <a:pt x="381063" y="1048152"/>
                          <a:pt x="0" y="1138773"/>
                        </a:cubicBezTo>
                        <a:cubicBezTo>
                          <a:pt x="23646" y="893396"/>
                          <a:pt x="23545" y="823473"/>
                          <a:pt x="0" y="546610"/>
                        </a:cubicBezTo>
                        <a:cubicBezTo>
                          <a:pt x="-10447" y="280239"/>
                          <a:pt x="-8303" y="266371"/>
                          <a:pt x="0" y="0"/>
                        </a:cubicBezTo>
                        <a:close/>
                      </a:path>
                      <a:path w="3826981" h="1138773" stroke="0" extrusionOk="0">
                        <a:moveTo>
                          <a:pt x="0" y="0"/>
                        </a:moveTo>
                        <a:cubicBezTo>
                          <a:pt x="221155" y="-32837"/>
                          <a:pt x="439863" y="-31072"/>
                          <a:pt x="727127" y="0"/>
                        </a:cubicBezTo>
                        <a:cubicBezTo>
                          <a:pt x="1059459" y="35628"/>
                          <a:pt x="1104441" y="-8726"/>
                          <a:pt x="1415983" y="0"/>
                        </a:cubicBezTo>
                        <a:cubicBezTo>
                          <a:pt x="1679399" y="26078"/>
                          <a:pt x="1905803" y="-22228"/>
                          <a:pt x="2181379" y="0"/>
                        </a:cubicBezTo>
                        <a:cubicBezTo>
                          <a:pt x="2413475" y="27709"/>
                          <a:pt x="2591135" y="11064"/>
                          <a:pt x="2831965" y="0"/>
                        </a:cubicBezTo>
                        <a:cubicBezTo>
                          <a:pt x="3009933" y="5784"/>
                          <a:pt x="3529130" y="-11223"/>
                          <a:pt x="3826981" y="0"/>
                        </a:cubicBezTo>
                        <a:cubicBezTo>
                          <a:pt x="3802490" y="204590"/>
                          <a:pt x="3816567" y="395571"/>
                          <a:pt x="3826981" y="557998"/>
                        </a:cubicBezTo>
                        <a:cubicBezTo>
                          <a:pt x="3815337" y="747887"/>
                          <a:pt x="3785474" y="988961"/>
                          <a:pt x="3826981" y="1138773"/>
                        </a:cubicBezTo>
                        <a:cubicBezTo>
                          <a:pt x="3565546" y="1115569"/>
                          <a:pt x="3456174" y="1128034"/>
                          <a:pt x="3176394" y="1138773"/>
                        </a:cubicBezTo>
                        <a:cubicBezTo>
                          <a:pt x="2898062" y="1152606"/>
                          <a:pt x="2670719" y="1128698"/>
                          <a:pt x="2449268" y="1138773"/>
                        </a:cubicBezTo>
                        <a:cubicBezTo>
                          <a:pt x="2212107" y="1161237"/>
                          <a:pt x="1864335" y="1073247"/>
                          <a:pt x="1607331" y="1138773"/>
                        </a:cubicBezTo>
                        <a:cubicBezTo>
                          <a:pt x="1382640" y="1133895"/>
                          <a:pt x="1053851" y="1102161"/>
                          <a:pt x="841935" y="1138773"/>
                        </a:cubicBezTo>
                        <a:cubicBezTo>
                          <a:pt x="637168" y="1160187"/>
                          <a:pt x="242719" y="1104759"/>
                          <a:pt x="0" y="1138773"/>
                        </a:cubicBezTo>
                        <a:cubicBezTo>
                          <a:pt x="-2406" y="874100"/>
                          <a:pt x="145" y="830301"/>
                          <a:pt x="0" y="580774"/>
                        </a:cubicBezTo>
                        <a:cubicBezTo>
                          <a:pt x="-17204" y="331900"/>
                          <a:pt x="40789" y="238822"/>
                          <a:pt x="0" y="0"/>
                        </a:cubicBezTo>
                        <a:close/>
                      </a:path>
                      <a:path w="3826981" h="1138773" fill="none" stroke="0" extrusionOk="0">
                        <a:moveTo>
                          <a:pt x="0" y="0"/>
                        </a:moveTo>
                        <a:cubicBezTo>
                          <a:pt x="267669" y="-5836"/>
                          <a:pt x="551049" y="43324"/>
                          <a:pt x="803665" y="0"/>
                        </a:cubicBezTo>
                        <a:cubicBezTo>
                          <a:pt x="1056346" y="-42760"/>
                          <a:pt x="1206427" y="4310"/>
                          <a:pt x="1569062" y="0"/>
                        </a:cubicBezTo>
                        <a:cubicBezTo>
                          <a:pt x="1947304" y="-13495"/>
                          <a:pt x="2061723" y="-17998"/>
                          <a:pt x="2257918" y="0"/>
                        </a:cubicBezTo>
                        <a:cubicBezTo>
                          <a:pt x="2442854" y="65534"/>
                          <a:pt x="2861749" y="1936"/>
                          <a:pt x="3061584" y="0"/>
                        </a:cubicBezTo>
                        <a:cubicBezTo>
                          <a:pt x="3265592" y="45520"/>
                          <a:pt x="3483126" y="27828"/>
                          <a:pt x="3826981" y="0"/>
                        </a:cubicBezTo>
                        <a:cubicBezTo>
                          <a:pt x="3874320" y="172046"/>
                          <a:pt x="3789174" y="405025"/>
                          <a:pt x="3826981" y="569387"/>
                        </a:cubicBezTo>
                        <a:cubicBezTo>
                          <a:pt x="3893899" y="756788"/>
                          <a:pt x="3786319" y="902851"/>
                          <a:pt x="3826981" y="1138773"/>
                        </a:cubicBezTo>
                        <a:cubicBezTo>
                          <a:pt x="3579332" y="1151731"/>
                          <a:pt x="3376875" y="1134061"/>
                          <a:pt x="3099853" y="1138773"/>
                        </a:cubicBezTo>
                        <a:cubicBezTo>
                          <a:pt x="2807056" y="1126923"/>
                          <a:pt x="2691589" y="1156204"/>
                          <a:pt x="2449268" y="1138773"/>
                        </a:cubicBezTo>
                        <a:cubicBezTo>
                          <a:pt x="2220685" y="1119572"/>
                          <a:pt x="2007480" y="1115576"/>
                          <a:pt x="1645601" y="1138773"/>
                        </a:cubicBezTo>
                        <a:cubicBezTo>
                          <a:pt x="1252695" y="1139272"/>
                          <a:pt x="1093946" y="1154869"/>
                          <a:pt x="880206" y="1138773"/>
                        </a:cubicBezTo>
                        <a:cubicBezTo>
                          <a:pt x="596514" y="1169569"/>
                          <a:pt x="411369" y="1081519"/>
                          <a:pt x="0" y="1138773"/>
                        </a:cubicBezTo>
                        <a:cubicBezTo>
                          <a:pt x="14503" y="886912"/>
                          <a:pt x="13099" y="798648"/>
                          <a:pt x="0" y="546610"/>
                        </a:cubicBezTo>
                        <a:cubicBezTo>
                          <a:pt x="-11129" y="284370"/>
                          <a:pt x="-11708" y="2678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SansSerif" panose="00000400000000000000" pitchFamily="2" charset="2"/>
              </a:rPr>
              <a:t>Focus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Sustainable Membership Needs A Sustained Support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9D856-4632-3ECD-A369-B44F5484D497}"/>
              </a:ext>
            </a:extLst>
          </p:cNvPr>
          <p:cNvSpPr txBox="1"/>
          <p:nvPr/>
        </p:nvSpPr>
        <p:spPr>
          <a:xfrm>
            <a:off x="966289" y="2007216"/>
            <a:ext cx="4595525" cy="33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Practice Division Communications Committee (PPD-CC)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responsible for creating and maintaining all touchpoints with members. 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Driven by a defined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Strategy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PPD-CC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builds awareness of the Division’s offerings, to grow and sustain membership, ensure regular and transparent communication between the Board and the members, and to encourage member-to-member network connections. </a:t>
            </a:r>
            <a:endParaRPr lang="en-US" sz="3600" b="1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608E1-167B-1514-461A-6760DC234C9C}"/>
              </a:ext>
            </a:extLst>
          </p:cNvPr>
          <p:cNvSpPr txBox="1"/>
          <p:nvPr/>
        </p:nvSpPr>
        <p:spPr>
          <a:xfrm>
            <a:off x="6183811" y="2046759"/>
            <a:ext cx="5041900" cy="337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Alissa Torres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solidFill>
                  <a:srgbClr val="7030A0"/>
                </a:solidFill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Interim Chair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Corey Hull – </a:t>
            </a:r>
            <a:r>
              <a:rPr lang="en-US" sz="2000" dirty="0">
                <a:solidFill>
                  <a:srgbClr val="7030A0"/>
                </a:solidFill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Email, Website, LinkedIn Admin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Armin </a:t>
            </a:r>
            <a:r>
              <a:rPr lang="en-US" sz="2000" b="1" dirty="0" err="1"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Aryafar</a:t>
            </a:r>
            <a:r>
              <a:rPr lang="en-US" sz="2000" b="1" dirty="0"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– Student Engagement, Survey 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SansSerif" panose="000004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Help Wanted!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Onboarding Manager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Newsletter Editor and Contributors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Guest Speaker Coordinator for Conversations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Content Calendar Manager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effectLst/>
                <a:latin typeface="SansSerif" panose="00000400000000000000"/>
                <a:ea typeface="Calibri" panose="020F0502020204030204" pitchFamily="34" charset="0"/>
                <a:cs typeface="Times New Roman" panose="02020603050405020304" pitchFamily="18" charset="0"/>
              </a:rPr>
              <a:t>Group.io Admin</a:t>
            </a:r>
          </a:p>
        </p:txBody>
      </p:sp>
    </p:spTree>
    <p:extLst>
      <p:ext uri="{BB962C8B-B14F-4D97-AF65-F5344CB8AC3E}">
        <p14:creationId xmlns:p14="http://schemas.microsoft.com/office/powerpoint/2010/main" val="67739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2124" y="611120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03D96-8415-4A98-B085-AC4098A280EF}"/>
              </a:ext>
            </a:extLst>
          </p:cNvPr>
          <p:cNvSpPr txBox="1"/>
          <p:nvPr/>
        </p:nvSpPr>
        <p:spPr>
          <a:xfrm>
            <a:off x="895441" y="611120"/>
            <a:ext cx="10171611" cy="12773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2023 student Member Survey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all" dirty="0">
                <a:latin typeface="SansSerif" panose="00000400000000000000" pitchFamily="2" charset="2"/>
                <a:cs typeface="Times New Roman" panose="02020603050405020304" pitchFamily="18" charset="0"/>
              </a:rPr>
              <a:t>Overview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A76A-6D0F-082E-A57B-7D0677EB3A0B}"/>
              </a:ext>
            </a:extLst>
          </p:cNvPr>
          <p:cNvSpPr txBox="1">
            <a:spLocks/>
          </p:cNvSpPr>
          <p:nvPr/>
        </p:nvSpPr>
        <p:spPr>
          <a:xfrm>
            <a:off x="895441" y="1993423"/>
            <a:ext cx="10031911" cy="3744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u="sng" dirty="0">
                <a:latin typeface="SansSerif" panose="00000400000000000000"/>
              </a:rPr>
              <a:t>Survey Response</a:t>
            </a:r>
          </a:p>
          <a:p>
            <a:r>
              <a:rPr lang="en-US" sz="2900" dirty="0">
                <a:latin typeface="SansSerif" panose="00000400000000000000"/>
              </a:rPr>
              <a:t>9 responders out of 120 Student members invited</a:t>
            </a:r>
          </a:p>
          <a:p>
            <a:r>
              <a:rPr lang="en-US" sz="2900" dirty="0">
                <a:latin typeface="SansSerif" panose="00000400000000000000"/>
              </a:rPr>
              <a:t>Conducted informal interviews at FAPA due to low survey response</a:t>
            </a:r>
          </a:p>
          <a:p>
            <a:pPr marL="0" indent="0">
              <a:buNone/>
            </a:pPr>
            <a:endParaRPr lang="en-US" dirty="0">
              <a:latin typeface="SansSerif" panose="00000400000000000000"/>
            </a:endParaRPr>
          </a:p>
          <a:p>
            <a:pPr marL="0" indent="0">
              <a:buNone/>
            </a:pPr>
            <a:r>
              <a:rPr lang="en-US" sz="2900" u="sng" dirty="0">
                <a:latin typeface="SansSerif" panose="00000400000000000000"/>
              </a:rPr>
              <a:t>Student Member Profile </a:t>
            </a:r>
            <a:endParaRPr lang="en-US" sz="2900" u="sng" dirty="0">
              <a:solidFill>
                <a:srgbClr val="FF0000"/>
              </a:solidFill>
              <a:latin typeface="SansSerif" panose="00000400000000000000"/>
            </a:endParaRPr>
          </a:p>
          <a:p>
            <a:r>
              <a:rPr lang="en-US" sz="2700" dirty="0">
                <a:latin typeface="SansSerif" panose="00000400000000000000"/>
              </a:rPr>
              <a:t>Majority of respondents are earning a masters degree full time</a:t>
            </a:r>
          </a:p>
          <a:p>
            <a:r>
              <a:rPr lang="en-US" sz="2700" dirty="0">
                <a:latin typeface="SansSerif" panose="00000400000000000000"/>
              </a:rPr>
              <a:t>Majority are  interested in networking and real-world Private Practice experiences </a:t>
            </a:r>
          </a:p>
          <a:p>
            <a:r>
              <a:rPr lang="en-US" sz="2700" dirty="0">
                <a:latin typeface="SansSerif" panose="00000400000000000000"/>
              </a:rPr>
              <a:t>Majority use Linked In as the primary source of Networking </a:t>
            </a:r>
            <a:endParaRPr lang="en-US" dirty="0">
              <a:latin typeface="SansSerif" panose="00000400000000000000"/>
            </a:endParaRPr>
          </a:p>
          <a:p>
            <a:pPr lvl="1"/>
            <a:endParaRPr lang="en-US" dirty="0">
              <a:latin typeface="SansSerif" panose="00000400000000000000"/>
            </a:endParaRPr>
          </a:p>
          <a:p>
            <a:pPr marL="0" indent="0">
              <a:buNone/>
            </a:pPr>
            <a:r>
              <a:rPr lang="en-US" sz="2900" u="sng" dirty="0">
                <a:latin typeface="SansSerif" panose="00000400000000000000"/>
              </a:rPr>
              <a:t>Student Member priorities </a:t>
            </a:r>
            <a:endParaRPr lang="en-US" sz="2900" u="sng" dirty="0">
              <a:solidFill>
                <a:srgbClr val="FF0000"/>
              </a:solidFill>
              <a:latin typeface="SansSerif" panose="00000400000000000000"/>
            </a:endParaRPr>
          </a:p>
          <a:p>
            <a:r>
              <a:rPr lang="en-US" dirty="0">
                <a:latin typeface="SansSerif" panose="00000400000000000000"/>
              </a:rPr>
              <a:t>Software workshops and mentorship programs as well as internship placement assistance</a:t>
            </a:r>
          </a:p>
          <a:p>
            <a:r>
              <a:rPr lang="en-US" dirty="0">
                <a:latin typeface="SansSerif" panose="00000400000000000000"/>
              </a:rPr>
              <a:t>Student respondent quote: “You really need to put a program together that talks about the difference[s that] universities [have] and the planning degrees they offer.”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B36B4-5871-3D38-D1EC-4CCFB16BA579}"/>
              </a:ext>
            </a:extLst>
          </p:cNvPr>
          <p:cNvSpPr txBox="1"/>
          <p:nvPr/>
        </p:nvSpPr>
        <p:spPr>
          <a:xfrm>
            <a:off x="8264769" y="1581988"/>
            <a:ext cx="2474425" cy="1631216"/>
          </a:xfrm>
          <a:custGeom>
            <a:avLst/>
            <a:gdLst>
              <a:gd name="connsiteX0" fmla="*/ 0 w 2159396"/>
              <a:gd name="connsiteY0" fmla="*/ 0 h 1169551"/>
              <a:gd name="connsiteX1" fmla="*/ 496661 w 2159396"/>
              <a:gd name="connsiteY1" fmla="*/ 0 h 1169551"/>
              <a:gd name="connsiteX2" fmla="*/ 1036510 w 2159396"/>
              <a:gd name="connsiteY2" fmla="*/ 0 h 1169551"/>
              <a:gd name="connsiteX3" fmla="*/ 1511577 w 2159396"/>
              <a:gd name="connsiteY3" fmla="*/ 0 h 1169551"/>
              <a:gd name="connsiteX4" fmla="*/ 2159396 w 2159396"/>
              <a:gd name="connsiteY4" fmla="*/ 0 h 1169551"/>
              <a:gd name="connsiteX5" fmla="*/ 2159396 w 2159396"/>
              <a:gd name="connsiteY5" fmla="*/ 561384 h 1169551"/>
              <a:gd name="connsiteX6" fmla="*/ 2159396 w 2159396"/>
              <a:gd name="connsiteY6" fmla="*/ 1169551 h 1169551"/>
              <a:gd name="connsiteX7" fmla="*/ 1576359 w 2159396"/>
              <a:gd name="connsiteY7" fmla="*/ 1169551 h 1169551"/>
              <a:gd name="connsiteX8" fmla="*/ 993322 w 2159396"/>
              <a:gd name="connsiteY8" fmla="*/ 1169551 h 1169551"/>
              <a:gd name="connsiteX9" fmla="*/ 475067 w 2159396"/>
              <a:gd name="connsiteY9" fmla="*/ 1169551 h 1169551"/>
              <a:gd name="connsiteX10" fmla="*/ 0 w 2159396"/>
              <a:gd name="connsiteY10" fmla="*/ 1169551 h 1169551"/>
              <a:gd name="connsiteX11" fmla="*/ 0 w 2159396"/>
              <a:gd name="connsiteY11" fmla="*/ 619862 h 1169551"/>
              <a:gd name="connsiteX12" fmla="*/ 0 w 2159396"/>
              <a:gd name="connsiteY12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9396" h="1169551" fill="none" extrusionOk="0">
                <a:moveTo>
                  <a:pt x="0" y="0"/>
                </a:moveTo>
                <a:cubicBezTo>
                  <a:pt x="116718" y="-4154"/>
                  <a:pt x="279156" y="-13307"/>
                  <a:pt x="496661" y="0"/>
                </a:cubicBezTo>
                <a:cubicBezTo>
                  <a:pt x="714166" y="13307"/>
                  <a:pt x="794627" y="-10185"/>
                  <a:pt x="1036510" y="0"/>
                </a:cubicBezTo>
                <a:cubicBezTo>
                  <a:pt x="1278393" y="10185"/>
                  <a:pt x="1374058" y="3165"/>
                  <a:pt x="1511577" y="0"/>
                </a:cubicBezTo>
                <a:cubicBezTo>
                  <a:pt x="1649096" y="-3165"/>
                  <a:pt x="2023506" y="-16203"/>
                  <a:pt x="2159396" y="0"/>
                </a:cubicBezTo>
                <a:cubicBezTo>
                  <a:pt x="2170271" y="125861"/>
                  <a:pt x="2135221" y="397666"/>
                  <a:pt x="2159396" y="561384"/>
                </a:cubicBezTo>
                <a:cubicBezTo>
                  <a:pt x="2183571" y="725102"/>
                  <a:pt x="2141092" y="1005970"/>
                  <a:pt x="2159396" y="1169551"/>
                </a:cubicBezTo>
                <a:cubicBezTo>
                  <a:pt x="1953559" y="1156713"/>
                  <a:pt x="1749051" y="1151807"/>
                  <a:pt x="1576359" y="1169551"/>
                </a:cubicBezTo>
                <a:cubicBezTo>
                  <a:pt x="1403667" y="1187295"/>
                  <a:pt x="1196464" y="1173922"/>
                  <a:pt x="993322" y="1169551"/>
                </a:cubicBezTo>
                <a:cubicBezTo>
                  <a:pt x="790180" y="1165180"/>
                  <a:pt x="593214" y="1162780"/>
                  <a:pt x="475067" y="1169551"/>
                </a:cubicBezTo>
                <a:cubicBezTo>
                  <a:pt x="356921" y="1176322"/>
                  <a:pt x="194804" y="1150236"/>
                  <a:pt x="0" y="1169551"/>
                </a:cubicBezTo>
                <a:cubicBezTo>
                  <a:pt x="-8406" y="1034781"/>
                  <a:pt x="-19595" y="835475"/>
                  <a:pt x="0" y="619862"/>
                </a:cubicBezTo>
                <a:cubicBezTo>
                  <a:pt x="19595" y="404249"/>
                  <a:pt x="-5873" y="237527"/>
                  <a:pt x="0" y="0"/>
                </a:cubicBezTo>
                <a:close/>
              </a:path>
              <a:path w="2159396" h="1169551" stroke="0" extrusionOk="0">
                <a:moveTo>
                  <a:pt x="0" y="0"/>
                </a:moveTo>
                <a:cubicBezTo>
                  <a:pt x="112406" y="14071"/>
                  <a:pt x="276518" y="2647"/>
                  <a:pt x="518255" y="0"/>
                </a:cubicBezTo>
                <a:cubicBezTo>
                  <a:pt x="759992" y="-2647"/>
                  <a:pt x="853374" y="-20403"/>
                  <a:pt x="1014916" y="0"/>
                </a:cubicBezTo>
                <a:cubicBezTo>
                  <a:pt x="1176458" y="20403"/>
                  <a:pt x="1355227" y="-11784"/>
                  <a:pt x="1554765" y="0"/>
                </a:cubicBezTo>
                <a:cubicBezTo>
                  <a:pt x="1754303" y="11784"/>
                  <a:pt x="1866513" y="20106"/>
                  <a:pt x="2159396" y="0"/>
                </a:cubicBezTo>
                <a:cubicBezTo>
                  <a:pt x="2169969" y="177837"/>
                  <a:pt x="2173104" y="445752"/>
                  <a:pt x="2159396" y="584776"/>
                </a:cubicBezTo>
                <a:cubicBezTo>
                  <a:pt x="2145688" y="723800"/>
                  <a:pt x="2162214" y="980128"/>
                  <a:pt x="2159396" y="1169551"/>
                </a:cubicBezTo>
                <a:cubicBezTo>
                  <a:pt x="2024108" y="1159185"/>
                  <a:pt x="1847020" y="1157859"/>
                  <a:pt x="1619547" y="1169551"/>
                </a:cubicBezTo>
                <a:cubicBezTo>
                  <a:pt x="1392074" y="1181243"/>
                  <a:pt x="1230365" y="1157712"/>
                  <a:pt x="1122886" y="1169551"/>
                </a:cubicBezTo>
                <a:cubicBezTo>
                  <a:pt x="1015407" y="1181390"/>
                  <a:pt x="744095" y="1176281"/>
                  <a:pt x="604631" y="1169551"/>
                </a:cubicBezTo>
                <a:cubicBezTo>
                  <a:pt x="465168" y="1162821"/>
                  <a:pt x="173634" y="1147849"/>
                  <a:pt x="0" y="1169551"/>
                </a:cubicBezTo>
                <a:cubicBezTo>
                  <a:pt x="27319" y="994538"/>
                  <a:pt x="16200" y="781256"/>
                  <a:pt x="0" y="584776"/>
                </a:cubicBezTo>
                <a:cubicBezTo>
                  <a:pt x="-16200" y="388296"/>
                  <a:pt x="24297" y="119619"/>
                  <a:pt x="0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75000"/>
            </a:schemeClr>
          </a:solidFill>
          <a:ln w="28575">
            <a:solidFill>
              <a:srgbClr val="CC3399"/>
            </a:solidFill>
            <a:extLst>
              <a:ext uri="{C807C97D-BFC1-408E-A445-0C87EB9F89A2}">
                <ask:lineSketchStyleProps xmlns:ask="http://schemas.microsoft.com/office/drawing/2018/sketchyshapes" sd="559668610">
                  <a:custGeom>
                    <a:avLst/>
                    <a:gdLst>
                      <a:gd name="connsiteX0" fmla="*/ 0 w 2474425"/>
                      <a:gd name="connsiteY0" fmla="*/ 0 h 1631216"/>
                      <a:gd name="connsiteX1" fmla="*/ 569117 w 2474425"/>
                      <a:gd name="connsiteY1" fmla="*/ 0 h 1631216"/>
                      <a:gd name="connsiteX2" fmla="*/ 1187723 w 2474425"/>
                      <a:gd name="connsiteY2" fmla="*/ 0 h 1631216"/>
                      <a:gd name="connsiteX3" fmla="*/ 1732097 w 2474425"/>
                      <a:gd name="connsiteY3" fmla="*/ 0 h 1631216"/>
                      <a:gd name="connsiteX4" fmla="*/ 2474425 w 2474425"/>
                      <a:gd name="connsiteY4" fmla="*/ 0 h 1631216"/>
                      <a:gd name="connsiteX5" fmla="*/ 2474425 w 2474425"/>
                      <a:gd name="connsiteY5" fmla="*/ 782983 h 1631216"/>
                      <a:gd name="connsiteX6" fmla="*/ 2474425 w 2474425"/>
                      <a:gd name="connsiteY6" fmla="*/ 1631216 h 1631216"/>
                      <a:gd name="connsiteX7" fmla="*/ 1806330 w 2474425"/>
                      <a:gd name="connsiteY7" fmla="*/ 1631216 h 1631216"/>
                      <a:gd name="connsiteX8" fmla="*/ 1138235 w 2474425"/>
                      <a:gd name="connsiteY8" fmla="*/ 1631216 h 1631216"/>
                      <a:gd name="connsiteX9" fmla="*/ 544373 w 2474425"/>
                      <a:gd name="connsiteY9" fmla="*/ 1631216 h 1631216"/>
                      <a:gd name="connsiteX10" fmla="*/ 0 w 2474425"/>
                      <a:gd name="connsiteY10" fmla="*/ 1631216 h 1631216"/>
                      <a:gd name="connsiteX11" fmla="*/ 0 w 2474425"/>
                      <a:gd name="connsiteY11" fmla="*/ 864544 h 1631216"/>
                      <a:gd name="connsiteX12" fmla="*/ 0 w 2474425"/>
                      <a:gd name="connsiteY12" fmla="*/ 0 h 1631216"/>
                      <a:gd name="connsiteX0" fmla="*/ 0 w 2474425"/>
                      <a:gd name="connsiteY0" fmla="*/ 0 h 1631216"/>
                      <a:gd name="connsiteX1" fmla="*/ 593861 w 2474425"/>
                      <a:gd name="connsiteY1" fmla="*/ 0 h 1631216"/>
                      <a:gd name="connsiteX2" fmla="*/ 1162979 w 2474425"/>
                      <a:gd name="connsiteY2" fmla="*/ 0 h 1631216"/>
                      <a:gd name="connsiteX3" fmla="*/ 1781585 w 2474425"/>
                      <a:gd name="connsiteY3" fmla="*/ 0 h 1631216"/>
                      <a:gd name="connsiteX4" fmla="*/ 2474425 w 2474425"/>
                      <a:gd name="connsiteY4" fmla="*/ 0 h 1631216"/>
                      <a:gd name="connsiteX5" fmla="*/ 2474425 w 2474425"/>
                      <a:gd name="connsiteY5" fmla="*/ 815608 h 1631216"/>
                      <a:gd name="connsiteX6" fmla="*/ 2474425 w 2474425"/>
                      <a:gd name="connsiteY6" fmla="*/ 1631216 h 1631216"/>
                      <a:gd name="connsiteX7" fmla="*/ 1855818 w 2474425"/>
                      <a:gd name="connsiteY7" fmla="*/ 1631216 h 1631216"/>
                      <a:gd name="connsiteX8" fmla="*/ 1286701 w 2474425"/>
                      <a:gd name="connsiteY8" fmla="*/ 1631216 h 1631216"/>
                      <a:gd name="connsiteX9" fmla="*/ 692839 w 2474425"/>
                      <a:gd name="connsiteY9" fmla="*/ 1631216 h 1631216"/>
                      <a:gd name="connsiteX10" fmla="*/ 0 w 2474425"/>
                      <a:gd name="connsiteY10" fmla="*/ 1631216 h 1631216"/>
                      <a:gd name="connsiteX11" fmla="*/ 0 w 2474425"/>
                      <a:gd name="connsiteY11" fmla="*/ 815608 h 1631216"/>
                      <a:gd name="connsiteX12" fmla="*/ 0 w 2474425"/>
                      <a:gd name="connsiteY12" fmla="*/ 0 h 163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4425" h="1631216" fill="none" extrusionOk="0">
                        <a:moveTo>
                          <a:pt x="0" y="0"/>
                        </a:moveTo>
                        <a:cubicBezTo>
                          <a:pt x="131133" y="-369"/>
                          <a:pt x="324912" y="-64303"/>
                          <a:pt x="569117" y="0"/>
                        </a:cubicBezTo>
                        <a:cubicBezTo>
                          <a:pt x="828469" y="32627"/>
                          <a:pt x="907678" y="-14870"/>
                          <a:pt x="1187723" y="0"/>
                        </a:cubicBezTo>
                        <a:cubicBezTo>
                          <a:pt x="1475606" y="17403"/>
                          <a:pt x="1583673" y="-17394"/>
                          <a:pt x="1732097" y="0"/>
                        </a:cubicBezTo>
                        <a:cubicBezTo>
                          <a:pt x="1880943" y="10110"/>
                          <a:pt x="2306472" y="-41340"/>
                          <a:pt x="2474425" y="0"/>
                        </a:cubicBezTo>
                        <a:cubicBezTo>
                          <a:pt x="2469994" y="137477"/>
                          <a:pt x="2412256" y="553756"/>
                          <a:pt x="2474425" y="782983"/>
                        </a:cubicBezTo>
                        <a:cubicBezTo>
                          <a:pt x="2517808" y="1016993"/>
                          <a:pt x="2461359" y="1405783"/>
                          <a:pt x="2474425" y="1631216"/>
                        </a:cubicBezTo>
                        <a:cubicBezTo>
                          <a:pt x="2257924" y="1602546"/>
                          <a:pt x="1997597" y="1624393"/>
                          <a:pt x="1806330" y="1631216"/>
                        </a:cubicBezTo>
                        <a:cubicBezTo>
                          <a:pt x="1620808" y="1675138"/>
                          <a:pt x="1321071" y="1664016"/>
                          <a:pt x="1138235" y="1631216"/>
                        </a:cubicBezTo>
                        <a:cubicBezTo>
                          <a:pt x="903852" y="1647160"/>
                          <a:pt x="658578" y="1616755"/>
                          <a:pt x="544373" y="1631216"/>
                        </a:cubicBezTo>
                        <a:cubicBezTo>
                          <a:pt x="401956" y="1636871"/>
                          <a:pt x="217679" y="1591435"/>
                          <a:pt x="0" y="1631216"/>
                        </a:cubicBezTo>
                        <a:cubicBezTo>
                          <a:pt x="46456" y="1431755"/>
                          <a:pt x="14641" y="1142677"/>
                          <a:pt x="0" y="864544"/>
                        </a:cubicBezTo>
                        <a:cubicBezTo>
                          <a:pt x="19173" y="601633"/>
                          <a:pt x="-16771" y="335541"/>
                          <a:pt x="0" y="0"/>
                        </a:cubicBezTo>
                        <a:close/>
                      </a:path>
                      <a:path w="2474425" h="1631216" stroke="0" extrusionOk="0">
                        <a:moveTo>
                          <a:pt x="0" y="0"/>
                        </a:moveTo>
                        <a:cubicBezTo>
                          <a:pt x="131308" y="23752"/>
                          <a:pt x="310322" y="-8198"/>
                          <a:pt x="593861" y="0"/>
                        </a:cubicBezTo>
                        <a:cubicBezTo>
                          <a:pt x="892355" y="-17892"/>
                          <a:pt x="981260" y="-48803"/>
                          <a:pt x="1162979" y="0"/>
                        </a:cubicBezTo>
                        <a:cubicBezTo>
                          <a:pt x="1360917" y="42815"/>
                          <a:pt x="1586609" y="22760"/>
                          <a:pt x="1781585" y="0"/>
                        </a:cubicBezTo>
                        <a:cubicBezTo>
                          <a:pt x="2015321" y="5287"/>
                          <a:pt x="2156890" y="12404"/>
                          <a:pt x="2474425" y="0"/>
                        </a:cubicBezTo>
                        <a:cubicBezTo>
                          <a:pt x="2493735" y="208261"/>
                          <a:pt x="2531194" y="618529"/>
                          <a:pt x="2474425" y="815608"/>
                        </a:cubicBezTo>
                        <a:cubicBezTo>
                          <a:pt x="2463650" y="1059866"/>
                          <a:pt x="2466360" y="1357582"/>
                          <a:pt x="2474425" y="1631216"/>
                        </a:cubicBezTo>
                        <a:cubicBezTo>
                          <a:pt x="2276779" y="1642219"/>
                          <a:pt x="2098465" y="1606702"/>
                          <a:pt x="1855818" y="1631216"/>
                        </a:cubicBezTo>
                        <a:cubicBezTo>
                          <a:pt x="1584114" y="1654840"/>
                          <a:pt x="1389499" y="1637263"/>
                          <a:pt x="1286701" y="1631216"/>
                        </a:cubicBezTo>
                        <a:cubicBezTo>
                          <a:pt x="1130950" y="1636027"/>
                          <a:pt x="829505" y="1643238"/>
                          <a:pt x="692839" y="1631216"/>
                        </a:cubicBezTo>
                        <a:cubicBezTo>
                          <a:pt x="517487" y="1619701"/>
                          <a:pt x="178054" y="1604040"/>
                          <a:pt x="0" y="1631216"/>
                        </a:cubicBezTo>
                        <a:cubicBezTo>
                          <a:pt x="20460" y="1413973"/>
                          <a:pt x="5858" y="1047175"/>
                          <a:pt x="0" y="815608"/>
                        </a:cubicBezTo>
                        <a:cubicBezTo>
                          <a:pt x="-9325" y="539524"/>
                          <a:pt x="8661" y="185024"/>
                          <a:pt x="0" y="0"/>
                        </a:cubicBezTo>
                        <a:close/>
                      </a:path>
                      <a:path w="2474425" h="1631216" fill="none" stroke="0" extrusionOk="0">
                        <a:moveTo>
                          <a:pt x="0" y="0"/>
                        </a:moveTo>
                        <a:cubicBezTo>
                          <a:pt x="119603" y="-7507"/>
                          <a:pt x="315459" y="4848"/>
                          <a:pt x="569117" y="0"/>
                        </a:cubicBezTo>
                        <a:cubicBezTo>
                          <a:pt x="821072" y="4679"/>
                          <a:pt x="902637" y="-27532"/>
                          <a:pt x="1187723" y="0"/>
                        </a:cubicBezTo>
                        <a:cubicBezTo>
                          <a:pt x="1491014" y="14709"/>
                          <a:pt x="1564283" y="7193"/>
                          <a:pt x="1732097" y="0"/>
                        </a:cubicBezTo>
                        <a:cubicBezTo>
                          <a:pt x="1890750" y="4913"/>
                          <a:pt x="2326630" y="-18410"/>
                          <a:pt x="2474425" y="0"/>
                        </a:cubicBezTo>
                        <a:cubicBezTo>
                          <a:pt x="2475397" y="203467"/>
                          <a:pt x="2434491" y="581176"/>
                          <a:pt x="2474425" y="782983"/>
                        </a:cubicBezTo>
                        <a:cubicBezTo>
                          <a:pt x="2517834" y="1011256"/>
                          <a:pt x="2450460" y="1410061"/>
                          <a:pt x="2474425" y="1631216"/>
                        </a:cubicBezTo>
                        <a:cubicBezTo>
                          <a:pt x="2245754" y="1614428"/>
                          <a:pt x="1980202" y="1607466"/>
                          <a:pt x="1806330" y="1631216"/>
                        </a:cubicBezTo>
                        <a:cubicBezTo>
                          <a:pt x="1639028" y="1643343"/>
                          <a:pt x="1319593" y="1618258"/>
                          <a:pt x="1138235" y="1631216"/>
                        </a:cubicBezTo>
                        <a:cubicBezTo>
                          <a:pt x="911816" y="1617756"/>
                          <a:pt x="681034" y="1631917"/>
                          <a:pt x="544373" y="1631216"/>
                        </a:cubicBezTo>
                        <a:cubicBezTo>
                          <a:pt x="423648" y="1628659"/>
                          <a:pt x="202551" y="1589443"/>
                          <a:pt x="0" y="1631216"/>
                        </a:cubicBezTo>
                        <a:cubicBezTo>
                          <a:pt x="-23616" y="1432519"/>
                          <a:pt x="-84814" y="1194828"/>
                          <a:pt x="0" y="864544"/>
                        </a:cubicBezTo>
                        <a:cubicBezTo>
                          <a:pt x="12467" y="571430"/>
                          <a:pt x="23850" y="3069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2"/>
                </a:solidFill>
                <a:latin typeface="SansSerif" panose="00000400000000000000" pitchFamily="2" charset="2"/>
              </a:rPr>
              <a:t>Focus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General 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Real Estate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Transportation </a:t>
            </a:r>
          </a:p>
        </p:txBody>
      </p:sp>
    </p:spTree>
    <p:extLst>
      <p:ext uri="{BB962C8B-B14F-4D97-AF65-F5344CB8AC3E}">
        <p14:creationId xmlns:p14="http://schemas.microsoft.com/office/powerpoint/2010/main" val="129242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2124" y="611120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03D96-8415-4A98-B085-AC4098A280EF}"/>
              </a:ext>
            </a:extLst>
          </p:cNvPr>
          <p:cNvSpPr txBox="1"/>
          <p:nvPr/>
        </p:nvSpPr>
        <p:spPr>
          <a:xfrm>
            <a:off x="895441" y="611120"/>
            <a:ext cx="10171611" cy="12773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2023 student Member Survey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all" dirty="0">
                <a:latin typeface="SansSerif" panose="00000400000000000000" pitchFamily="2" charset="2"/>
                <a:cs typeface="Times New Roman" panose="02020603050405020304" pitchFamily="18" charset="0"/>
              </a:rPr>
              <a:t>Next Steps? 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A76A-6D0F-082E-A57B-7D0677EB3A0B}"/>
              </a:ext>
            </a:extLst>
          </p:cNvPr>
          <p:cNvSpPr txBox="1">
            <a:spLocks/>
          </p:cNvSpPr>
          <p:nvPr/>
        </p:nvSpPr>
        <p:spPr>
          <a:xfrm>
            <a:off x="895441" y="1993423"/>
            <a:ext cx="10031911" cy="3744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2024 Survey</a:t>
            </a:r>
          </a:p>
          <a:p>
            <a:pPr lvl="1"/>
            <a:r>
              <a:rPr lang="en-US" dirty="0"/>
              <a:t>Meet students where they are (i.e., at conferences, universities and other student centric forums)</a:t>
            </a:r>
          </a:p>
          <a:p>
            <a:pPr lvl="1"/>
            <a:r>
              <a:rPr lang="en-US" dirty="0"/>
              <a:t>Focus on the disconnect between planning theory and planning real life practice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u="sng" dirty="0"/>
              <a:t>Informal Interviews</a:t>
            </a:r>
          </a:p>
          <a:p>
            <a:pPr lvl="1"/>
            <a:r>
              <a:rPr lang="en-US" dirty="0"/>
              <a:t>Added more credibility to the limited survey as students responded similarly to the survey</a:t>
            </a:r>
          </a:p>
          <a:p>
            <a:pPr lvl="1"/>
            <a:r>
              <a:rPr lang="en-US" dirty="0"/>
              <a:t>Live engagement is key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B36B4-5871-3D38-D1EC-4CCFB16BA579}"/>
              </a:ext>
            </a:extLst>
          </p:cNvPr>
          <p:cNvSpPr txBox="1"/>
          <p:nvPr/>
        </p:nvSpPr>
        <p:spPr>
          <a:xfrm>
            <a:off x="7491047" y="922009"/>
            <a:ext cx="3803336" cy="1200329"/>
          </a:xfrm>
          <a:custGeom>
            <a:avLst/>
            <a:gdLst>
              <a:gd name="connsiteX0" fmla="*/ 0 w 2575233"/>
              <a:gd name="connsiteY0" fmla="*/ 0 h 1015663"/>
              <a:gd name="connsiteX1" fmla="*/ 592304 w 2575233"/>
              <a:gd name="connsiteY1" fmla="*/ 0 h 1015663"/>
              <a:gd name="connsiteX2" fmla="*/ 1236112 w 2575233"/>
              <a:gd name="connsiteY2" fmla="*/ 0 h 1015663"/>
              <a:gd name="connsiteX3" fmla="*/ 1802663 w 2575233"/>
              <a:gd name="connsiteY3" fmla="*/ 0 h 1015663"/>
              <a:gd name="connsiteX4" fmla="*/ 2575233 w 2575233"/>
              <a:gd name="connsiteY4" fmla="*/ 0 h 1015663"/>
              <a:gd name="connsiteX5" fmla="*/ 2575233 w 2575233"/>
              <a:gd name="connsiteY5" fmla="*/ 487518 h 1015663"/>
              <a:gd name="connsiteX6" fmla="*/ 2575233 w 2575233"/>
              <a:gd name="connsiteY6" fmla="*/ 1015663 h 1015663"/>
              <a:gd name="connsiteX7" fmla="*/ 1879920 w 2575233"/>
              <a:gd name="connsiteY7" fmla="*/ 1015663 h 1015663"/>
              <a:gd name="connsiteX8" fmla="*/ 1184607 w 2575233"/>
              <a:gd name="connsiteY8" fmla="*/ 1015663 h 1015663"/>
              <a:gd name="connsiteX9" fmla="*/ 566551 w 2575233"/>
              <a:gd name="connsiteY9" fmla="*/ 1015663 h 1015663"/>
              <a:gd name="connsiteX10" fmla="*/ 0 w 2575233"/>
              <a:gd name="connsiteY10" fmla="*/ 1015663 h 1015663"/>
              <a:gd name="connsiteX11" fmla="*/ 0 w 2575233"/>
              <a:gd name="connsiteY11" fmla="*/ 538301 h 1015663"/>
              <a:gd name="connsiteX12" fmla="*/ 0 w 2575233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5233" h="1015663" fill="none" extrusionOk="0">
                <a:moveTo>
                  <a:pt x="0" y="0"/>
                </a:moveTo>
                <a:cubicBezTo>
                  <a:pt x="266046" y="10697"/>
                  <a:pt x="316010" y="-14589"/>
                  <a:pt x="592304" y="0"/>
                </a:cubicBezTo>
                <a:cubicBezTo>
                  <a:pt x="868598" y="14589"/>
                  <a:pt x="964540" y="-29155"/>
                  <a:pt x="1236112" y="0"/>
                </a:cubicBezTo>
                <a:cubicBezTo>
                  <a:pt x="1507684" y="29155"/>
                  <a:pt x="1668321" y="22511"/>
                  <a:pt x="1802663" y="0"/>
                </a:cubicBezTo>
                <a:cubicBezTo>
                  <a:pt x="1937005" y="-22511"/>
                  <a:pt x="2383774" y="-19418"/>
                  <a:pt x="2575233" y="0"/>
                </a:cubicBezTo>
                <a:cubicBezTo>
                  <a:pt x="2562647" y="181152"/>
                  <a:pt x="2564539" y="274773"/>
                  <a:pt x="2575233" y="487518"/>
                </a:cubicBezTo>
                <a:cubicBezTo>
                  <a:pt x="2585927" y="700263"/>
                  <a:pt x="2578406" y="795315"/>
                  <a:pt x="2575233" y="1015663"/>
                </a:cubicBezTo>
                <a:cubicBezTo>
                  <a:pt x="2306930" y="1040756"/>
                  <a:pt x="2128719" y="1017632"/>
                  <a:pt x="1879920" y="1015663"/>
                </a:cubicBezTo>
                <a:cubicBezTo>
                  <a:pt x="1631121" y="1013694"/>
                  <a:pt x="1512558" y="1031624"/>
                  <a:pt x="1184607" y="1015663"/>
                </a:cubicBezTo>
                <a:cubicBezTo>
                  <a:pt x="856656" y="999702"/>
                  <a:pt x="764650" y="1039155"/>
                  <a:pt x="566551" y="1015663"/>
                </a:cubicBezTo>
                <a:cubicBezTo>
                  <a:pt x="368452" y="992171"/>
                  <a:pt x="170533" y="1014883"/>
                  <a:pt x="0" y="1015663"/>
                </a:cubicBezTo>
                <a:cubicBezTo>
                  <a:pt x="-1331" y="828082"/>
                  <a:pt x="-18123" y="736036"/>
                  <a:pt x="0" y="538301"/>
                </a:cubicBezTo>
                <a:cubicBezTo>
                  <a:pt x="18123" y="340566"/>
                  <a:pt x="15362" y="168132"/>
                  <a:pt x="0" y="0"/>
                </a:cubicBezTo>
                <a:close/>
              </a:path>
              <a:path w="2575233" h="1015663" stroke="0" extrusionOk="0">
                <a:moveTo>
                  <a:pt x="0" y="0"/>
                </a:moveTo>
                <a:cubicBezTo>
                  <a:pt x="175153" y="4869"/>
                  <a:pt x="401020" y="25479"/>
                  <a:pt x="618056" y="0"/>
                </a:cubicBezTo>
                <a:cubicBezTo>
                  <a:pt x="835092" y="-25479"/>
                  <a:pt x="1047944" y="24950"/>
                  <a:pt x="1210360" y="0"/>
                </a:cubicBezTo>
                <a:cubicBezTo>
                  <a:pt x="1372776" y="-24950"/>
                  <a:pt x="1712855" y="-28591"/>
                  <a:pt x="1854168" y="0"/>
                </a:cubicBezTo>
                <a:cubicBezTo>
                  <a:pt x="1995481" y="28591"/>
                  <a:pt x="2301542" y="29577"/>
                  <a:pt x="2575233" y="0"/>
                </a:cubicBezTo>
                <a:cubicBezTo>
                  <a:pt x="2568451" y="148256"/>
                  <a:pt x="2583280" y="360561"/>
                  <a:pt x="2575233" y="507832"/>
                </a:cubicBezTo>
                <a:cubicBezTo>
                  <a:pt x="2567186" y="655103"/>
                  <a:pt x="2560814" y="826414"/>
                  <a:pt x="2575233" y="1015663"/>
                </a:cubicBezTo>
                <a:cubicBezTo>
                  <a:pt x="2328895" y="1028078"/>
                  <a:pt x="2233981" y="996046"/>
                  <a:pt x="1931425" y="1015663"/>
                </a:cubicBezTo>
                <a:cubicBezTo>
                  <a:pt x="1628869" y="1035280"/>
                  <a:pt x="1532260" y="1003938"/>
                  <a:pt x="1339121" y="1015663"/>
                </a:cubicBezTo>
                <a:cubicBezTo>
                  <a:pt x="1145982" y="1027388"/>
                  <a:pt x="981147" y="998658"/>
                  <a:pt x="721065" y="1015663"/>
                </a:cubicBezTo>
                <a:cubicBezTo>
                  <a:pt x="460983" y="1032668"/>
                  <a:pt x="173684" y="1048612"/>
                  <a:pt x="0" y="1015663"/>
                </a:cubicBezTo>
                <a:cubicBezTo>
                  <a:pt x="-10651" y="852877"/>
                  <a:pt x="13240" y="658814"/>
                  <a:pt x="0" y="507832"/>
                </a:cubicBezTo>
                <a:cubicBezTo>
                  <a:pt x="-13240" y="356850"/>
                  <a:pt x="23959" y="215483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75000"/>
            </a:schemeClr>
          </a:solidFill>
          <a:ln w="28575">
            <a:solidFill>
              <a:srgbClr val="CC3399"/>
            </a:solidFill>
            <a:extLst>
              <a:ext uri="{C807C97D-BFC1-408E-A445-0C87EB9F89A2}">
                <ask:lineSketchStyleProps xmlns:ask="http://schemas.microsoft.com/office/drawing/2018/sketchyshapes" sd="559668610">
                  <a:custGeom>
                    <a:avLst/>
                    <a:gdLst>
                      <a:gd name="connsiteX0" fmla="*/ 0 w 3803336"/>
                      <a:gd name="connsiteY0" fmla="*/ 0 h 1200329"/>
                      <a:gd name="connsiteX1" fmla="*/ 874767 w 3803336"/>
                      <a:gd name="connsiteY1" fmla="*/ 0 h 1200329"/>
                      <a:gd name="connsiteX2" fmla="*/ 1825601 w 3803336"/>
                      <a:gd name="connsiteY2" fmla="*/ 0 h 1200329"/>
                      <a:gd name="connsiteX3" fmla="*/ 2662335 w 3803336"/>
                      <a:gd name="connsiteY3" fmla="*/ 0 h 1200329"/>
                      <a:gd name="connsiteX4" fmla="*/ 3803336 w 3803336"/>
                      <a:gd name="connsiteY4" fmla="*/ 0 h 1200329"/>
                      <a:gd name="connsiteX5" fmla="*/ 3803336 w 3803336"/>
                      <a:gd name="connsiteY5" fmla="*/ 576157 h 1200329"/>
                      <a:gd name="connsiteX6" fmla="*/ 3803336 w 3803336"/>
                      <a:gd name="connsiteY6" fmla="*/ 1200329 h 1200329"/>
                      <a:gd name="connsiteX7" fmla="*/ 2776435 w 3803336"/>
                      <a:gd name="connsiteY7" fmla="*/ 1200329 h 1200329"/>
                      <a:gd name="connsiteX8" fmla="*/ 1749534 w 3803336"/>
                      <a:gd name="connsiteY8" fmla="*/ 1200329 h 1200329"/>
                      <a:gd name="connsiteX9" fmla="*/ 836733 w 3803336"/>
                      <a:gd name="connsiteY9" fmla="*/ 1200329 h 1200329"/>
                      <a:gd name="connsiteX10" fmla="*/ 0 w 3803336"/>
                      <a:gd name="connsiteY10" fmla="*/ 1200329 h 1200329"/>
                      <a:gd name="connsiteX11" fmla="*/ 0 w 3803336"/>
                      <a:gd name="connsiteY11" fmla="*/ 636173 h 1200329"/>
                      <a:gd name="connsiteX12" fmla="*/ 0 w 3803336"/>
                      <a:gd name="connsiteY12" fmla="*/ 0 h 1200329"/>
                      <a:gd name="connsiteX0" fmla="*/ 0 w 3803336"/>
                      <a:gd name="connsiteY0" fmla="*/ 0 h 1200329"/>
                      <a:gd name="connsiteX1" fmla="*/ 912800 w 3803336"/>
                      <a:gd name="connsiteY1" fmla="*/ 0 h 1200329"/>
                      <a:gd name="connsiteX2" fmla="*/ 1787568 w 3803336"/>
                      <a:gd name="connsiteY2" fmla="*/ 0 h 1200329"/>
                      <a:gd name="connsiteX3" fmla="*/ 2738402 w 3803336"/>
                      <a:gd name="connsiteY3" fmla="*/ 0 h 1200329"/>
                      <a:gd name="connsiteX4" fmla="*/ 3803336 w 3803336"/>
                      <a:gd name="connsiteY4" fmla="*/ 0 h 1200329"/>
                      <a:gd name="connsiteX5" fmla="*/ 3803336 w 3803336"/>
                      <a:gd name="connsiteY5" fmla="*/ 600165 h 1200329"/>
                      <a:gd name="connsiteX6" fmla="*/ 3803336 w 3803336"/>
                      <a:gd name="connsiteY6" fmla="*/ 1200329 h 1200329"/>
                      <a:gd name="connsiteX7" fmla="*/ 2852502 w 3803336"/>
                      <a:gd name="connsiteY7" fmla="*/ 1200329 h 1200329"/>
                      <a:gd name="connsiteX8" fmla="*/ 1977734 w 3803336"/>
                      <a:gd name="connsiteY8" fmla="*/ 1200329 h 1200329"/>
                      <a:gd name="connsiteX9" fmla="*/ 1064933 w 3803336"/>
                      <a:gd name="connsiteY9" fmla="*/ 1200329 h 1200329"/>
                      <a:gd name="connsiteX10" fmla="*/ 0 w 3803336"/>
                      <a:gd name="connsiteY10" fmla="*/ 1200329 h 1200329"/>
                      <a:gd name="connsiteX11" fmla="*/ 0 w 3803336"/>
                      <a:gd name="connsiteY11" fmla="*/ 600165 h 1200329"/>
                      <a:gd name="connsiteX12" fmla="*/ 0 w 3803336"/>
                      <a:gd name="connsiteY12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803336" h="1200329" fill="none" extrusionOk="0">
                        <a:moveTo>
                          <a:pt x="0" y="0"/>
                        </a:moveTo>
                        <a:cubicBezTo>
                          <a:pt x="390447" y="17778"/>
                          <a:pt x="467743" y="-26614"/>
                          <a:pt x="874767" y="0"/>
                        </a:cubicBezTo>
                        <a:cubicBezTo>
                          <a:pt x="1302355" y="44405"/>
                          <a:pt x="1410448" y="-37707"/>
                          <a:pt x="1825601" y="0"/>
                        </a:cubicBezTo>
                        <a:cubicBezTo>
                          <a:pt x="2238449" y="37968"/>
                          <a:pt x="2466390" y="20736"/>
                          <a:pt x="2662335" y="0"/>
                        </a:cubicBezTo>
                        <a:cubicBezTo>
                          <a:pt x="2851002" y="-10405"/>
                          <a:pt x="3516483" y="-29211"/>
                          <a:pt x="3803336" y="0"/>
                        </a:cubicBezTo>
                        <a:cubicBezTo>
                          <a:pt x="3778920" y="200958"/>
                          <a:pt x="3769308" y="324264"/>
                          <a:pt x="3803336" y="576157"/>
                        </a:cubicBezTo>
                        <a:cubicBezTo>
                          <a:pt x="3837326" y="834158"/>
                          <a:pt x="3819155" y="943746"/>
                          <a:pt x="3803336" y="1200329"/>
                        </a:cubicBezTo>
                        <a:cubicBezTo>
                          <a:pt x="3431370" y="1216484"/>
                          <a:pt x="3135577" y="1225153"/>
                          <a:pt x="2776435" y="1200329"/>
                        </a:cubicBezTo>
                        <a:cubicBezTo>
                          <a:pt x="2423739" y="1220882"/>
                          <a:pt x="2228044" y="1222313"/>
                          <a:pt x="1749534" y="1200329"/>
                        </a:cubicBezTo>
                        <a:cubicBezTo>
                          <a:pt x="1264764" y="1187266"/>
                          <a:pt x="1125548" y="1227203"/>
                          <a:pt x="836733" y="1200329"/>
                        </a:cubicBezTo>
                        <a:cubicBezTo>
                          <a:pt x="533633" y="1166895"/>
                          <a:pt x="230478" y="1149884"/>
                          <a:pt x="0" y="1200329"/>
                        </a:cubicBezTo>
                        <a:cubicBezTo>
                          <a:pt x="6578" y="976892"/>
                          <a:pt x="-22120" y="867031"/>
                          <a:pt x="0" y="636173"/>
                        </a:cubicBezTo>
                        <a:cubicBezTo>
                          <a:pt x="25496" y="417116"/>
                          <a:pt x="-12434" y="213581"/>
                          <a:pt x="0" y="0"/>
                        </a:cubicBezTo>
                        <a:close/>
                      </a:path>
                      <a:path w="3803336" h="1200329" stroke="0" extrusionOk="0">
                        <a:moveTo>
                          <a:pt x="0" y="0"/>
                        </a:moveTo>
                        <a:cubicBezTo>
                          <a:pt x="283894" y="47306"/>
                          <a:pt x="581515" y="10562"/>
                          <a:pt x="912800" y="0"/>
                        </a:cubicBezTo>
                        <a:cubicBezTo>
                          <a:pt x="1261409" y="-48660"/>
                          <a:pt x="1551508" y="6617"/>
                          <a:pt x="1787568" y="0"/>
                        </a:cubicBezTo>
                        <a:cubicBezTo>
                          <a:pt x="2052234" y="-1734"/>
                          <a:pt x="2553566" y="-6006"/>
                          <a:pt x="2738402" y="0"/>
                        </a:cubicBezTo>
                        <a:cubicBezTo>
                          <a:pt x="2958599" y="8606"/>
                          <a:pt x="3433987" y="4794"/>
                          <a:pt x="3803336" y="0"/>
                        </a:cubicBezTo>
                        <a:cubicBezTo>
                          <a:pt x="3795183" y="164905"/>
                          <a:pt x="3826031" y="425281"/>
                          <a:pt x="3803336" y="600165"/>
                        </a:cubicBezTo>
                        <a:cubicBezTo>
                          <a:pt x="3794257" y="802850"/>
                          <a:pt x="3766524" y="963706"/>
                          <a:pt x="3803336" y="1200329"/>
                        </a:cubicBezTo>
                        <a:cubicBezTo>
                          <a:pt x="3436176" y="1216999"/>
                          <a:pt x="3276416" y="1166700"/>
                          <a:pt x="2852502" y="1200329"/>
                        </a:cubicBezTo>
                        <a:cubicBezTo>
                          <a:pt x="2401420" y="1226320"/>
                          <a:pt x="2243313" y="1208263"/>
                          <a:pt x="1977734" y="1200329"/>
                        </a:cubicBezTo>
                        <a:cubicBezTo>
                          <a:pt x="1637584" y="1194473"/>
                          <a:pt x="1398452" y="1185995"/>
                          <a:pt x="1064933" y="1200329"/>
                        </a:cubicBezTo>
                        <a:cubicBezTo>
                          <a:pt x="670318" y="1218987"/>
                          <a:pt x="222551" y="1244292"/>
                          <a:pt x="0" y="1200329"/>
                        </a:cubicBezTo>
                        <a:cubicBezTo>
                          <a:pt x="-28843" y="1040417"/>
                          <a:pt x="14170" y="760599"/>
                          <a:pt x="0" y="600165"/>
                        </a:cubicBezTo>
                        <a:cubicBezTo>
                          <a:pt x="4637" y="416374"/>
                          <a:pt x="7065" y="281513"/>
                          <a:pt x="0" y="0"/>
                        </a:cubicBezTo>
                        <a:close/>
                      </a:path>
                      <a:path w="3803336" h="1200329" fill="none" stroke="0" extrusionOk="0">
                        <a:moveTo>
                          <a:pt x="0" y="0"/>
                        </a:moveTo>
                        <a:cubicBezTo>
                          <a:pt x="387757" y="12016"/>
                          <a:pt x="465551" y="-11095"/>
                          <a:pt x="874767" y="0"/>
                        </a:cubicBezTo>
                        <a:cubicBezTo>
                          <a:pt x="1289220" y="-15411"/>
                          <a:pt x="1407203" y="-63606"/>
                          <a:pt x="1825601" y="0"/>
                        </a:cubicBezTo>
                        <a:cubicBezTo>
                          <a:pt x="2275592" y="35400"/>
                          <a:pt x="2444786" y="31801"/>
                          <a:pt x="2662335" y="0"/>
                        </a:cubicBezTo>
                        <a:cubicBezTo>
                          <a:pt x="2861573" y="-19378"/>
                          <a:pt x="3533770" y="-15968"/>
                          <a:pt x="3803336" y="0"/>
                        </a:cubicBezTo>
                        <a:cubicBezTo>
                          <a:pt x="3774372" y="239306"/>
                          <a:pt x="3784325" y="331710"/>
                          <a:pt x="3803336" y="576157"/>
                        </a:cubicBezTo>
                        <a:cubicBezTo>
                          <a:pt x="3842116" y="827480"/>
                          <a:pt x="3801479" y="955232"/>
                          <a:pt x="3803336" y="1200329"/>
                        </a:cubicBezTo>
                        <a:cubicBezTo>
                          <a:pt x="3447721" y="1236295"/>
                          <a:pt x="3135405" y="1203009"/>
                          <a:pt x="2776435" y="1200329"/>
                        </a:cubicBezTo>
                        <a:cubicBezTo>
                          <a:pt x="2419021" y="1193861"/>
                          <a:pt x="2212524" y="1211278"/>
                          <a:pt x="1749534" y="1200329"/>
                        </a:cubicBezTo>
                        <a:cubicBezTo>
                          <a:pt x="1277827" y="1166830"/>
                          <a:pt x="1132571" y="1254046"/>
                          <a:pt x="836733" y="1200329"/>
                        </a:cubicBezTo>
                        <a:cubicBezTo>
                          <a:pt x="569892" y="1151501"/>
                          <a:pt x="222584" y="1178402"/>
                          <a:pt x="0" y="1200329"/>
                        </a:cubicBezTo>
                        <a:cubicBezTo>
                          <a:pt x="-22658" y="962767"/>
                          <a:pt x="-41685" y="876932"/>
                          <a:pt x="0" y="636173"/>
                        </a:cubicBezTo>
                        <a:cubicBezTo>
                          <a:pt x="17707" y="409389"/>
                          <a:pt x="43085" y="1824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2"/>
                </a:solidFill>
                <a:latin typeface="SansSerif" panose="00000400000000000000" pitchFamily="2" charset="2"/>
              </a:rPr>
              <a:t>Focus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Real Life Student/Member Interactions </a:t>
            </a:r>
          </a:p>
        </p:txBody>
      </p:sp>
    </p:spTree>
    <p:extLst>
      <p:ext uri="{BB962C8B-B14F-4D97-AF65-F5344CB8AC3E}">
        <p14:creationId xmlns:p14="http://schemas.microsoft.com/office/powerpoint/2010/main" val="328424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6206" y="624885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48944F-A93C-6BBE-CF0A-50A71406B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51911"/>
          </a:xfrm>
        </p:spPr>
        <p:txBody>
          <a:bodyPr anchor="ctr"/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PPD IN 2023 - 2024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8321A0B-EB7D-D816-4341-27C810E47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Looking Back – 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156419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742406" y="566374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48944F-A93C-6BBE-CF0A-50A71406B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537"/>
            <a:ext cx="9144000" cy="969673"/>
          </a:xfrm>
        </p:spPr>
        <p:txBody>
          <a:bodyPr anchor="t">
            <a:normAutofit fontScale="90000"/>
          </a:bodyPr>
          <a:lstStyle/>
          <a:p>
            <a:r>
              <a:rPr lang="en-US" sz="4800" b="1" cap="all" dirty="0">
                <a:solidFill>
                  <a:schemeClr val="bg2"/>
                </a:solidFill>
              </a:rPr>
              <a:t>Private Practice Handbook Update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080EE80-7BF4-B827-FDA9-986F25FAAEE8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515599" cy="4648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2023:  FINALIZING AND PRODUCING THE UPDATED HANDBOOK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of edits and updates to all existing chapters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revisions to Chapter 3 (Marketing) and Chapter 4 (Pursuing Work and Securing Contracts)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Format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Availability:  October 2023 (Stay tuned for the availability announcement!)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remain a PPD members-only benefit</a:t>
            </a:r>
          </a:p>
          <a:p>
            <a:pPr algn="l"/>
            <a:endParaRPr lang="en-US" sz="28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0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2124" y="717006"/>
            <a:ext cx="10859588" cy="5423988"/>
          </a:xfrm>
          <a:custGeom>
            <a:avLst/>
            <a:gdLst>
              <a:gd name="connsiteX0" fmla="*/ 0 w 10859588"/>
              <a:gd name="connsiteY0" fmla="*/ 0 h 5423988"/>
              <a:gd name="connsiteX1" fmla="*/ 456917 w 10859588"/>
              <a:gd name="connsiteY1" fmla="*/ 0 h 5423988"/>
              <a:gd name="connsiteX2" fmla="*/ 895916 w 10859588"/>
              <a:gd name="connsiteY2" fmla="*/ 0 h 5423988"/>
              <a:gd name="connsiteX3" fmla="*/ 1683236 w 10859588"/>
              <a:gd name="connsiteY3" fmla="*/ 0 h 5423988"/>
              <a:gd name="connsiteX4" fmla="*/ 2470556 w 10859588"/>
              <a:gd name="connsiteY4" fmla="*/ 0 h 5423988"/>
              <a:gd name="connsiteX5" fmla="*/ 2823493 w 10859588"/>
              <a:gd name="connsiteY5" fmla="*/ 0 h 5423988"/>
              <a:gd name="connsiteX6" fmla="*/ 3393621 w 10859588"/>
              <a:gd name="connsiteY6" fmla="*/ 0 h 5423988"/>
              <a:gd name="connsiteX7" fmla="*/ 4180941 w 10859588"/>
              <a:gd name="connsiteY7" fmla="*/ 0 h 5423988"/>
              <a:gd name="connsiteX8" fmla="*/ 5076857 w 10859588"/>
              <a:gd name="connsiteY8" fmla="*/ 0 h 5423988"/>
              <a:gd name="connsiteX9" fmla="*/ 5972773 w 10859588"/>
              <a:gd name="connsiteY9" fmla="*/ 0 h 5423988"/>
              <a:gd name="connsiteX10" fmla="*/ 6434306 w 10859588"/>
              <a:gd name="connsiteY10" fmla="*/ 0 h 5423988"/>
              <a:gd name="connsiteX11" fmla="*/ 6787243 w 10859588"/>
              <a:gd name="connsiteY11" fmla="*/ 0 h 5423988"/>
              <a:gd name="connsiteX12" fmla="*/ 7248775 w 10859588"/>
              <a:gd name="connsiteY12" fmla="*/ 0 h 5423988"/>
              <a:gd name="connsiteX13" fmla="*/ 7927499 w 10859588"/>
              <a:gd name="connsiteY13" fmla="*/ 0 h 5423988"/>
              <a:gd name="connsiteX14" fmla="*/ 8606223 w 10859588"/>
              <a:gd name="connsiteY14" fmla="*/ 0 h 5423988"/>
              <a:gd name="connsiteX15" fmla="*/ 8959160 w 10859588"/>
              <a:gd name="connsiteY15" fmla="*/ 0 h 5423988"/>
              <a:gd name="connsiteX16" fmla="*/ 9529288 w 10859588"/>
              <a:gd name="connsiteY16" fmla="*/ 0 h 5423988"/>
              <a:gd name="connsiteX17" fmla="*/ 10859588 w 10859588"/>
              <a:gd name="connsiteY17" fmla="*/ 0 h 5423988"/>
              <a:gd name="connsiteX18" fmla="*/ 10859588 w 10859588"/>
              <a:gd name="connsiteY18" fmla="*/ 623758 h 5423988"/>
              <a:gd name="connsiteX19" fmla="*/ 10859588 w 10859588"/>
              <a:gd name="connsiteY19" fmla="*/ 1301756 h 5423988"/>
              <a:gd name="connsiteX20" fmla="*/ 10859588 w 10859588"/>
              <a:gd name="connsiteY20" fmla="*/ 1817035 h 5423988"/>
              <a:gd name="connsiteX21" fmla="*/ 10859588 w 10859588"/>
              <a:gd name="connsiteY21" fmla="*/ 2332314 h 5423988"/>
              <a:gd name="connsiteX22" fmla="*/ 10859588 w 10859588"/>
              <a:gd name="connsiteY22" fmla="*/ 3064553 h 5423988"/>
              <a:gd name="connsiteX23" fmla="*/ 10859588 w 10859588"/>
              <a:gd name="connsiteY23" fmla="*/ 3688312 h 5423988"/>
              <a:gd name="connsiteX24" fmla="*/ 10859588 w 10859588"/>
              <a:gd name="connsiteY24" fmla="*/ 4420550 h 5423988"/>
              <a:gd name="connsiteX25" fmla="*/ 10859588 w 10859588"/>
              <a:gd name="connsiteY25" fmla="*/ 5423988 h 5423988"/>
              <a:gd name="connsiteX26" fmla="*/ 10072268 w 10859588"/>
              <a:gd name="connsiteY26" fmla="*/ 5423988 h 5423988"/>
              <a:gd name="connsiteX27" fmla="*/ 9610735 w 10859588"/>
              <a:gd name="connsiteY27" fmla="*/ 5423988 h 5423988"/>
              <a:gd name="connsiteX28" fmla="*/ 9149203 w 10859588"/>
              <a:gd name="connsiteY28" fmla="*/ 5423988 h 5423988"/>
              <a:gd name="connsiteX29" fmla="*/ 8253287 w 10859588"/>
              <a:gd name="connsiteY29" fmla="*/ 5423988 h 5423988"/>
              <a:gd name="connsiteX30" fmla="*/ 7574563 w 10859588"/>
              <a:gd name="connsiteY30" fmla="*/ 5423988 h 5423988"/>
              <a:gd name="connsiteX31" fmla="*/ 7221626 w 10859588"/>
              <a:gd name="connsiteY31" fmla="*/ 5423988 h 5423988"/>
              <a:gd name="connsiteX32" fmla="*/ 6760094 w 10859588"/>
              <a:gd name="connsiteY32" fmla="*/ 5423988 h 5423988"/>
              <a:gd name="connsiteX33" fmla="*/ 5972773 w 10859588"/>
              <a:gd name="connsiteY33" fmla="*/ 5423988 h 5423988"/>
              <a:gd name="connsiteX34" fmla="*/ 5511241 w 10859588"/>
              <a:gd name="connsiteY34" fmla="*/ 5423988 h 5423988"/>
              <a:gd name="connsiteX35" fmla="*/ 4723921 w 10859588"/>
              <a:gd name="connsiteY35" fmla="*/ 5423988 h 5423988"/>
              <a:gd name="connsiteX36" fmla="*/ 4370984 w 10859588"/>
              <a:gd name="connsiteY36" fmla="*/ 5423988 h 5423988"/>
              <a:gd name="connsiteX37" fmla="*/ 3692260 w 10859588"/>
              <a:gd name="connsiteY37" fmla="*/ 5423988 h 5423988"/>
              <a:gd name="connsiteX38" fmla="*/ 3122132 w 10859588"/>
              <a:gd name="connsiteY38" fmla="*/ 5423988 h 5423988"/>
              <a:gd name="connsiteX39" fmla="*/ 2443407 w 10859588"/>
              <a:gd name="connsiteY39" fmla="*/ 5423988 h 5423988"/>
              <a:gd name="connsiteX40" fmla="*/ 1764683 w 10859588"/>
              <a:gd name="connsiteY40" fmla="*/ 5423988 h 5423988"/>
              <a:gd name="connsiteX41" fmla="*/ 1085959 w 10859588"/>
              <a:gd name="connsiteY41" fmla="*/ 5423988 h 5423988"/>
              <a:gd name="connsiteX42" fmla="*/ 0 w 10859588"/>
              <a:gd name="connsiteY42" fmla="*/ 5423988 h 5423988"/>
              <a:gd name="connsiteX43" fmla="*/ 0 w 10859588"/>
              <a:gd name="connsiteY43" fmla="*/ 4908708 h 5423988"/>
              <a:gd name="connsiteX44" fmla="*/ 0 w 10859588"/>
              <a:gd name="connsiteY44" fmla="*/ 4339190 h 5423988"/>
              <a:gd name="connsiteX45" fmla="*/ 0 w 10859588"/>
              <a:gd name="connsiteY45" fmla="*/ 3552711 h 5423988"/>
              <a:gd name="connsiteX46" fmla="*/ 0 w 10859588"/>
              <a:gd name="connsiteY46" fmla="*/ 2874713 h 5423988"/>
              <a:gd name="connsiteX47" fmla="*/ 0 w 10859588"/>
              <a:gd name="connsiteY47" fmla="*/ 2359434 h 5423988"/>
              <a:gd name="connsiteX48" fmla="*/ 0 w 10859588"/>
              <a:gd name="connsiteY48" fmla="*/ 1789916 h 5423988"/>
              <a:gd name="connsiteX49" fmla="*/ 0 w 10859588"/>
              <a:gd name="connsiteY49" fmla="*/ 1003437 h 5423988"/>
              <a:gd name="connsiteX50" fmla="*/ 0 w 10859588"/>
              <a:gd name="connsiteY50" fmla="*/ 0 h 5423988"/>
              <a:gd name="connsiteX0" fmla="*/ 0 w 10859588"/>
              <a:gd name="connsiteY0" fmla="*/ 0 h 5423988"/>
              <a:gd name="connsiteX1" fmla="*/ 895916 w 10859588"/>
              <a:gd name="connsiteY1" fmla="*/ 0 h 5423988"/>
              <a:gd name="connsiteX2" fmla="*/ 1574640 w 10859588"/>
              <a:gd name="connsiteY2" fmla="*/ 0 h 5423988"/>
              <a:gd name="connsiteX3" fmla="*/ 2036173 w 10859588"/>
              <a:gd name="connsiteY3" fmla="*/ 0 h 5423988"/>
              <a:gd name="connsiteX4" fmla="*/ 2714897 w 10859588"/>
              <a:gd name="connsiteY4" fmla="*/ 0 h 5423988"/>
              <a:gd name="connsiteX5" fmla="*/ 3610813 w 10859588"/>
              <a:gd name="connsiteY5" fmla="*/ 0 h 5423988"/>
              <a:gd name="connsiteX6" fmla="*/ 4072346 w 10859588"/>
              <a:gd name="connsiteY6" fmla="*/ 0 h 5423988"/>
              <a:gd name="connsiteX7" fmla="*/ 4425282 w 10859588"/>
              <a:gd name="connsiteY7" fmla="*/ 0 h 5423988"/>
              <a:gd name="connsiteX8" fmla="*/ 5104006 w 10859588"/>
              <a:gd name="connsiteY8" fmla="*/ 0 h 5423988"/>
              <a:gd name="connsiteX9" fmla="*/ 5782731 w 10859588"/>
              <a:gd name="connsiteY9" fmla="*/ 0 h 5423988"/>
              <a:gd name="connsiteX10" fmla="*/ 6570051 w 10859588"/>
              <a:gd name="connsiteY10" fmla="*/ 0 h 5423988"/>
              <a:gd name="connsiteX11" fmla="*/ 7140179 w 10859588"/>
              <a:gd name="connsiteY11" fmla="*/ 0 h 5423988"/>
              <a:gd name="connsiteX12" fmla="*/ 7493116 w 10859588"/>
              <a:gd name="connsiteY12" fmla="*/ 0 h 5423988"/>
              <a:gd name="connsiteX13" fmla="*/ 7954648 w 10859588"/>
              <a:gd name="connsiteY13" fmla="*/ 0 h 5423988"/>
              <a:gd name="connsiteX14" fmla="*/ 8850564 w 10859588"/>
              <a:gd name="connsiteY14" fmla="*/ 0 h 5423988"/>
              <a:gd name="connsiteX15" fmla="*/ 9312097 w 10859588"/>
              <a:gd name="connsiteY15" fmla="*/ 0 h 5423988"/>
              <a:gd name="connsiteX16" fmla="*/ 9773629 w 10859588"/>
              <a:gd name="connsiteY16" fmla="*/ 0 h 5423988"/>
              <a:gd name="connsiteX17" fmla="*/ 10235162 w 10859588"/>
              <a:gd name="connsiteY17" fmla="*/ 0 h 5423988"/>
              <a:gd name="connsiteX18" fmla="*/ 10859588 w 10859588"/>
              <a:gd name="connsiteY18" fmla="*/ 0 h 5423988"/>
              <a:gd name="connsiteX19" fmla="*/ 10859588 w 10859588"/>
              <a:gd name="connsiteY19" fmla="*/ 732238 h 5423988"/>
              <a:gd name="connsiteX20" fmla="*/ 10859588 w 10859588"/>
              <a:gd name="connsiteY20" fmla="*/ 1301756 h 5423988"/>
              <a:gd name="connsiteX21" fmla="*/ 10859588 w 10859588"/>
              <a:gd name="connsiteY21" fmla="*/ 1925515 h 5423988"/>
              <a:gd name="connsiteX22" fmla="*/ 10859588 w 10859588"/>
              <a:gd name="connsiteY22" fmla="*/ 2603513 h 5423988"/>
              <a:gd name="connsiteX23" fmla="*/ 10859588 w 10859588"/>
              <a:gd name="connsiteY23" fmla="*/ 3335752 h 5423988"/>
              <a:gd name="connsiteX24" fmla="*/ 10859588 w 10859588"/>
              <a:gd name="connsiteY24" fmla="*/ 3959511 h 5423988"/>
              <a:gd name="connsiteX25" fmla="*/ 10859588 w 10859588"/>
              <a:gd name="connsiteY25" fmla="*/ 4637510 h 5423988"/>
              <a:gd name="connsiteX26" fmla="*/ 10859588 w 10859588"/>
              <a:gd name="connsiteY26" fmla="*/ 5423988 h 5423988"/>
              <a:gd name="connsiteX27" fmla="*/ 9963672 w 10859588"/>
              <a:gd name="connsiteY27" fmla="*/ 5423988 h 5423988"/>
              <a:gd name="connsiteX28" fmla="*/ 9610735 w 10859588"/>
              <a:gd name="connsiteY28" fmla="*/ 5423988 h 5423988"/>
              <a:gd name="connsiteX29" fmla="*/ 9040607 w 10859588"/>
              <a:gd name="connsiteY29" fmla="*/ 5423988 h 5423988"/>
              <a:gd name="connsiteX30" fmla="*/ 8361883 w 10859588"/>
              <a:gd name="connsiteY30" fmla="*/ 5423988 h 5423988"/>
              <a:gd name="connsiteX31" fmla="*/ 7791754 w 10859588"/>
              <a:gd name="connsiteY31" fmla="*/ 5423988 h 5423988"/>
              <a:gd name="connsiteX32" fmla="*/ 7004434 w 10859588"/>
              <a:gd name="connsiteY32" fmla="*/ 5423988 h 5423988"/>
              <a:gd name="connsiteX33" fmla="*/ 6108518 w 10859588"/>
              <a:gd name="connsiteY33" fmla="*/ 5423988 h 5423988"/>
              <a:gd name="connsiteX34" fmla="*/ 5429794 w 10859588"/>
              <a:gd name="connsiteY34" fmla="*/ 5423988 h 5423988"/>
              <a:gd name="connsiteX35" fmla="*/ 4859666 w 10859588"/>
              <a:gd name="connsiteY35" fmla="*/ 5423988 h 5423988"/>
              <a:gd name="connsiteX36" fmla="*/ 3963750 w 10859588"/>
              <a:gd name="connsiteY36" fmla="*/ 5423988 h 5423988"/>
              <a:gd name="connsiteX37" fmla="*/ 3176429 w 10859588"/>
              <a:gd name="connsiteY37" fmla="*/ 5423988 h 5423988"/>
              <a:gd name="connsiteX38" fmla="*/ 2389109 w 10859588"/>
              <a:gd name="connsiteY38" fmla="*/ 5423988 h 5423988"/>
              <a:gd name="connsiteX39" fmla="*/ 1927577 w 10859588"/>
              <a:gd name="connsiteY39" fmla="*/ 5423988 h 5423988"/>
              <a:gd name="connsiteX40" fmla="*/ 1031661 w 10859588"/>
              <a:gd name="connsiteY40" fmla="*/ 5423988 h 5423988"/>
              <a:gd name="connsiteX41" fmla="*/ 0 w 10859588"/>
              <a:gd name="connsiteY41" fmla="*/ 5423988 h 5423988"/>
              <a:gd name="connsiteX42" fmla="*/ 0 w 10859588"/>
              <a:gd name="connsiteY42" fmla="*/ 4800229 h 5423988"/>
              <a:gd name="connsiteX43" fmla="*/ 0 w 10859588"/>
              <a:gd name="connsiteY43" fmla="*/ 4284950 h 5423988"/>
              <a:gd name="connsiteX44" fmla="*/ 0 w 10859588"/>
              <a:gd name="connsiteY44" fmla="*/ 3769671 h 5423988"/>
              <a:gd name="connsiteX45" fmla="*/ 0 w 10859588"/>
              <a:gd name="connsiteY45" fmla="*/ 3254393 h 5423988"/>
              <a:gd name="connsiteX46" fmla="*/ 0 w 10859588"/>
              <a:gd name="connsiteY46" fmla="*/ 2630634 h 5423988"/>
              <a:gd name="connsiteX47" fmla="*/ 0 w 10859588"/>
              <a:gd name="connsiteY47" fmla="*/ 1952635 h 5423988"/>
              <a:gd name="connsiteX48" fmla="*/ 0 w 10859588"/>
              <a:gd name="connsiteY48" fmla="*/ 1274637 h 5423988"/>
              <a:gd name="connsiteX49" fmla="*/ 0 w 10859588"/>
              <a:gd name="connsiteY49" fmla="*/ 596639 h 5423988"/>
              <a:gd name="connsiteX50" fmla="*/ 0 w 10859588"/>
              <a:gd name="connsiteY50" fmla="*/ 0 h 5423988"/>
              <a:gd name="connsiteX0" fmla="*/ 0 w 10859588"/>
              <a:gd name="connsiteY0" fmla="*/ 0 h 5423988"/>
              <a:gd name="connsiteX1" fmla="*/ 895916 w 10859588"/>
              <a:gd name="connsiteY1" fmla="*/ 0 h 5423988"/>
              <a:gd name="connsiteX2" fmla="*/ 1683236 w 10859588"/>
              <a:gd name="connsiteY2" fmla="*/ 0 h 5423988"/>
              <a:gd name="connsiteX3" fmla="*/ 2470556 w 10859588"/>
              <a:gd name="connsiteY3" fmla="*/ 0 h 5423988"/>
              <a:gd name="connsiteX4" fmla="*/ 2823493 w 10859588"/>
              <a:gd name="connsiteY4" fmla="*/ 0 h 5423988"/>
              <a:gd name="connsiteX5" fmla="*/ 3393621 w 10859588"/>
              <a:gd name="connsiteY5" fmla="*/ 0 h 5423988"/>
              <a:gd name="connsiteX6" fmla="*/ 4180941 w 10859588"/>
              <a:gd name="connsiteY6" fmla="*/ 0 h 5423988"/>
              <a:gd name="connsiteX7" fmla="*/ 5076857 w 10859588"/>
              <a:gd name="connsiteY7" fmla="*/ 0 h 5423988"/>
              <a:gd name="connsiteX8" fmla="*/ 5972773 w 10859588"/>
              <a:gd name="connsiteY8" fmla="*/ 0 h 5423988"/>
              <a:gd name="connsiteX9" fmla="*/ 6434306 w 10859588"/>
              <a:gd name="connsiteY9" fmla="*/ 0 h 5423988"/>
              <a:gd name="connsiteX10" fmla="*/ 6787243 w 10859588"/>
              <a:gd name="connsiteY10" fmla="*/ 0 h 5423988"/>
              <a:gd name="connsiteX11" fmla="*/ 7248775 w 10859588"/>
              <a:gd name="connsiteY11" fmla="*/ 0 h 5423988"/>
              <a:gd name="connsiteX12" fmla="*/ 7927499 w 10859588"/>
              <a:gd name="connsiteY12" fmla="*/ 0 h 5423988"/>
              <a:gd name="connsiteX13" fmla="*/ 8606223 w 10859588"/>
              <a:gd name="connsiteY13" fmla="*/ 0 h 5423988"/>
              <a:gd name="connsiteX14" fmla="*/ 8959160 w 10859588"/>
              <a:gd name="connsiteY14" fmla="*/ 0 h 5423988"/>
              <a:gd name="connsiteX15" fmla="*/ 9529288 w 10859588"/>
              <a:gd name="connsiteY15" fmla="*/ 0 h 5423988"/>
              <a:gd name="connsiteX16" fmla="*/ 10859588 w 10859588"/>
              <a:gd name="connsiteY16" fmla="*/ 0 h 5423988"/>
              <a:gd name="connsiteX17" fmla="*/ 10859588 w 10859588"/>
              <a:gd name="connsiteY17" fmla="*/ 623758 h 5423988"/>
              <a:gd name="connsiteX18" fmla="*/ 10859588 w 10859588"/>
              <a:gd name="connsiteY18" fmla="*/ 1301756 h 5423988"/>
              <a:gd name="connsiteX19" fmla="*/ 10859588 w 10859588"/>
              <a:gd name="connsiteY19" fmla="*/ 1817035 h 5423988"/>
              <a:gd name="connsiteX20" fmla="*/ 10859588 w 10859588"/>
              <a:gd name="connsiteY20" fmla="*/ 2332314 h 5423988"/>
              <a:gd name="connsiteX21" fmla="*/ 10859588 w 10859588"/>
              <a:gd name="connsiteY21" fmla="*/ 3064553 h 5423988"/>
              <a:gd name="connsiteX22" fmla="*/ 10859588 w 10859588"/>
              <a:gd name="connsiteY22" fmla="*/ 3688312 h 5423988"/>
              <a:gd name="connsiteX23" fmla="*/ 10859588 w 10859588"/>
              <a:gd name="connsiteY23" fmla="*/ 4420550 h 5423988"/>
              <a:gd name="connsiteX24" fmla="*/ 10859588 w 10859588"/>
              <a:gd name="connsiteY24" fmla="*/ 5423988 h 5423988"/>
              <a:gd name="connsiteX25" fmla="*/ 10072268 w 10859588"/>
              <a:gd name="connsiteY25" fmla="*/ 5423988 h 5423988"/>
              <a:gd name="connsiteX26" fmla="*/ 9610735 w 10859588"/>
              <a:gd name="connsiteY26" fmla="*/ 5423988 h 5423988"/>
              <a:gd name="connsiteX27" fmla="*/ 9149203 w 10859588"/>
              <a:gd name="connsiteY27" fmla="*/ 5423988 h 5423988"/>
              <a:gd name="connsiteX28" fmla="*/ 8253287 w 10859588"/>
              <a:gd name="connsiteY28" fmla="*/ 5423988 h 5423988"/>
              <a:gd name="connsiteX29" fmla="*/ 7574563 w 10859588"/>
              <a:gd name="connsiteY29" fmla="*/ 5423988 h 5423988"/>
              <a:gd name="connsiteX30" fmla="*/ 7221626 w 10859588"/>
              <a:gd name="connsiteY30" fmla="*/ 5423988 h 5423988"/>
              <a:gd name="connsiteX31" fmla="*/ 6760094 w 10859588"/>
              <a:gd name="connsiteY31" fmla="*/ 5423988 h 5423988"/>
              <a:gd name="connsiteX32" fmla="*/ 5972773 w 10859588"/>
              <a:gd name="connsiteY32" fmla="*/ 5423988 h 5423988"/>
              <a:gd name="connsiteX33" fmla="*/ 5511241 w 10859588"/>
              <a:gd name="connsiteY33" fmla="*/ 5423988 h 5423988"/>
              <a:gd name="connsiteX34" fmla="*/ 4723921 w 10859588"/>
              <a:gd name="connsiteY34" fmla="*/ 5423988 h 5423988"/>
              <a:gd name="connsiteX35" fmla="*/ 4370984 w 10859588"/>
              <a:gd name="connsiteY35" fmla="*/ 5423988 h 5423988"/>
              <a:gd name="connsiteX36" fmla="*/ 3692260 w 10859588"/>
              <a:gd name="connsiteY36" fmla="*/ 5423988 h 5423988"/>
              <a:gd name="connsiteX37" fmla="*/ 3122132 w 10859588"/>
              <a:gd name="connsiteY37" fmla="*/ 5423988 h 5423988"/>
              <a:gd name="connsiteX38" fmla="*/ 2443407 w 10859588"/>
              <a:gd name="connsiteY38" fmla="*/ 5423988 h 5423988"/>
              <a:gd name="connsiteX39" fmla="*/ 1764683 w 10859588"/>
              <a:gd name="connsiteY39" fmla="*/ 5423988 h 5423988"/>
              <a:gd name="connsiteX40" fmla="*/ 1085959 w 10859588"/>
              <a:gd name="connsiteY40" fmla="*/ 5423988 h 5423988"/>
              <a:gd name="connsiteX41" fmla="*/ 0 w 10859588"/>
              <a:gd name="connsiteY41" fmla="*/ 5423988 h 5423988"/>
              <a:gd name="connsiteX42" fmla="*/ 0 w 10859588"/>
              <a:gd name="connsiteY42" fmla="*/ 4908708 h 5423988"/>
              <a:gd name="connsiteX43" fmla="*/ 0 w 10859588"/>
              <a:gd name="connsiteY43" fmla="*/ 4339190 h 5423988"/>
              <a:gd name="connsiteX44" fmla="*/ 0 w 10859588"/>
              <a:gd name="connsiteY44" fmla="*/ 3552711 h 5423988"/>
              <a:gd name="connsiteX45" fmla="*/ 0 w 10859588"/>
              <a:gd name="connsiteY45" fmla="*/ 2874713 h 5423988"/>
              <a:gd name="connsiteX46" fmla="*/ 0 w 10859588"/>
              <a:gd name="connsiteY46" fmla="*/ 2359434 h 5423988"/>
              <a:gd name="connsiteX47" fmla="*/ 0 w 10859588"/>
              <a:gd name="connsiteY47" fmla="*/ 1789916 h 5423988"/>
              <a:gd name="connsiteX48" fmla="*/ 0 w 10859588"/>
              <a:gd name="connsiteY48" fmla="*/ 1003437 h 5423988"/>
              <a:gd name="connsiteX49" fmla="*/ 0 w 10859588"/>
              <a:gd name="connsiteY49" fmla="*/ 0 h 542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423988" fill="none" extrusionOk="0">
                <a:moveTo>
                  <a:pt x="0" y="0"/>
                </a:moveTo>
                <a:cubicBezTo>
                  <a:pt x="119182" y="19398"/>
                  <a:pt x="356250" y="-5337"/>
                  <a:pt x="456917" y="0"/>
                </a:cubicBezTo>
                <a:cubicBezTo>
                  <a:pt x="557584" y="5337"/>
                  <a:pt x="798477" y="5802"/>
                  <a:pt x="895916" y="0"/>
                </a:cubicBezTo>
                <a:cubicBezTo>
                  <a:pt x="1243877" y="-4716"/>
                  <a:pt x="1469681" y="4819"/>
                  <a:pt x="1683236" y="0"/>
                </a:cubicBezTo>
                <a:cubicBezTo>
                  <a:pt x="1888279" y="6055"/>
                  <a:pt x="2296095" y="-29336"/>
                  <a:pt x="2470556" y="0"/>
                </a:cubicBezTo>
                <a:cubicBezTo>
                  <a:pt x="2674604" y="-31045"/>
                  <a:pt x="2727534" y="3476"/>
                  <a:pt x="2823493" y="0"/>
                </a:cubicBezTo>
                <a:cubicBezTo>
                  <a:pt x="2905034" y="-23667"/>
                  <a:pt x="3272869" y="-60495"/>
                  <a:pt x="3393621" y="0"/>
                </a:cubicBezTo>
                <a:cubicBezTo>
                  <a:pt x="3601025" y="-26715"/>
                  <a:pt x="3797033" y="5779"/>
                  <a:pt x="4180941" y="0"/>
                </a:cubicBezTo>
                <a:cubicBezTo>
                  <a:pt x="4579783" y="-43737"/>
                  <a:pt x="4680232" y="2657"/>
                  <a:pt x="5076857" y="0"/>
                </a:cubicBezTo>
                <a:cubicBezTo>
                  <a:pt x="5490296" y="-45755"/>
                  <a:pt x="5718113" y="-22669"/>
                  <a:pt x="5972773" y="0"/>
                </a:cubicBezTo>
                <a:cubicBezTo>
                  <a:pt x="6268944" y="25452"/>
                  <a:pt x="6244608" y="-8727"/>
                  <a:pt x="6434306" y="0"/>
                </a:cubicBezTo>
                <a:cubicBezTo>
                  <a:pt x="6629193" y="7417"/>
                  <a:pt x="6625417" y="14729"/>
                  <a:pt x="6787243" y="0"/>
                </a:cubicBezTo>
                <a:cubicBezTo>
                  <a:pt x="6916612" y="-19450"/>
                  <a:pt x="7168235" y="-5979"/>
                  <a:pt x="7248775" y="0"/>
                </a:cubicBezTo>
                <a:cubicBezTo>
                  <a:pt x="7404787" y="12533"/>
                  <a:pt x="7707853" y="468"/>
                  <a:pt x="7927499" y="0"/>
                </a:cubicBezTo>
                <a:cubicBezTo>
                  <a:pt x="8167973" y="-15586"/>
                  <a:pt x="8373859" y="-56514"/>
                  <a:pt x="8606223" y="0"/>
                </a:cubicBezTo>
                <a:cubicBezTo>
                  <a:pt x="8864758" y="-16133"/>
                  <a:pt x="8848466" y="-18895"/>
                  <a:pt x="8959160" y="0"/>
                </a:cubicBezTo>
                <a:cubicBezTo>
                  <a:pt x="9090080" y="14554"/>
                  <a:pt x="9277600" y="-46848"/>
                  <a:pt x="9529288" y="0"/>
                </a:cubicBezTo>
                <a:cubicBezTo>
                  <a:pt x="9752315" y="-6788"/>
                  <a:pt x="10475317" y="-83094"/>
                  <a:pt x="10859588" y="0"/>
                </a:cubicBezTo>
                <a:cubicBezTo>
                  <a:pt x="10850881" y="310232"/>
                  <a:pt x="10875858" y="381260"/>
                  <a:pt x="10859588" y="623758"/>
                </a:cubicBezTo>
                <a:cubicBezTo>
                  <a:pt x="10801718" y="859266"/>
                  <a:pt x="10872838" y="966311"/>
                  <a:pt x="10859588" y="1301756"/>
                </a:cubicBezTo>
                <a:cubicBezTo>
                  <a:pt x="10833757" y="1614797"/>
                  <a:pt x="10860152" y="1641569"/>
                  <a:pt x="10859588" y="1817035"/>
                </a:cubicBezTo>
                <a:cubicBezTo>
                  <a:pt x="10868198" y="1997090"/>
                  <a:pt x="10848165" y="2191794"/>
                  <a:pt x="10859588" y="2332314"/>
                </a:cubicBezTo>
                <a:cubicBezTo>
                  <a:pt x="10833040" y="2479297"/>
                  <a:pt x="10914858" y="2748759"/>
                  <a:pt x="10859588" y="3064553"/>
                </a:cubicBezTo>
                <a:cubicBezTo>
                  <a:pt x="10895595" y="3412642"/>
                  <a:pt x="10825108" y="3567019"/>
                  <a:pt x="10859588" y="3688312"/>
                </a:cubicBezTo>
                <a:cubicBezTo>
                  <a:pt x="10850423" y="3757460"/>
                  <a:pt x="10880262" y="4092166"/>
                  <a:pt x="10859588" y="4420550"/>
                </a:cubicBezTo>
                <a:cubicBezTo>
                  <a:pt x="10827397" y="4771431"/>
                  <a:pt x="10870756" y="4989666"/>
                  <a:pt x="10859588" y="5423988"/>
                </a:cubicBezTo>
                <a:cubicBezTo>
                  <a:pt x="10490349" y="5359151"/>
                  <a:pt x="10284662" y="5458506"/>
                  <a:pt x="10072268" y="5423988"/>
                </a:cubicBezTo>
                <a:cubicBezTo>
                  <a:pt x="9885752" y="5405329"/>
                  <a:pt x="9795324" y="5400101"/>
                  <a:pt x="9610735" y="5423988"/>
                </a:cubicBezTo>
                <a:cubicBezTo>
                  <a:pt x="9423225" y="5432355"/>
                  <a:pt x="9382306" y="5418034"/>
                  <a:pt x="9149203" y="5423988"/>
                </a:cubicBezTo>
                <a:cubicBezTo>
                  <a:pt x="8908021" y="5388758"/>
                  <a:pt x="8463412" y="5434981"/>
                  <a:pt x="8253287" y="5423988"/>
                </a:cubicBezTo>
                <a:cubicBezTo>
                  <a:pt x="7935738" y="5434441"/>
                  <a:pt x="7865023" y="5448436"/>
                  <a:pt x="7574563" y="5423988"/>
                </a:cubicBezTo>
                <a:cubicBezTo>
                  <a:pt x="7293981" y="5402952"/>
                  <a:pt x="7329223" y="5420943"/>
                  <a:pt x="7221626" y="5423988"/>
                </a:cubicBezTo>
                <a:cubicBezTo>
                  <a:pt x="7048781" y="5430391"/>
                  <a:pt x="6904333" y="5384620"/>
                  <a:pt x="6760094" y="5423988"/>
                </a:cubicBezTo>
                <a:cubicBezTo>
                  <a:pt x="6567291" y="5408826"/>
                  <a:pt x="6289897" y="5494278"/>
                  <a:pt x="5972773" y="5423988"/>
                </a:cubicBezTo>
                <a:cubicBezTo>
                  <a:pt x="5663773" y="5388841"/>
                  <a:pt x="5684188" y="5418796"/>
                  <a:pt x="5511241" y="5423988"/>
                </a:cubicBezTo>
                <a:cubicBezTo>
                  <a:pt x="5351611" y="5393668"/>
                  <a:pt x="5112768" y="5422318"/>
                  <a:pt x="4723921" y="5423988"/>
                </a:cubicBezTo>
                <a:cubicBezTo>
                  <a:pt x="4355285" y="5425407"/>
                  <a:pt x="4486005" y="5447143"/>
                  <a:pt x="4370984" y="5423988"/>
                </a:cubicBezTo>
                <a:cubicBezTo>
                  <a:pt x="4273335" y="5362624"/>
                  <a:pt x="3972926" y="5413460"/>
                  <a:pt x="3692260" y="5423988"/>
                </a:cubicBezTo>
                <a:cubicBezTo>
                  <a:pt x="3371523" y="5453052"/>
                  <a:pt x="3247430" y="5421546"/>
                  <a:pt x="3122132" y="5423988"/>
                </a:cubicBezTo>
                <a:cubicBezTo>
                  <a:pt x="2971653" y="5426542"/>
                  <a:pt x="2564106" y="5456743"/>
                  <a:pt x="2443407" y="5423988"/>
                </a:cubicBezTo>
                <a:cubicBezTo>
                  <a:pt x="2294134" y="5389029"/>
                  <a:pt x="2046394" y="5453167"/>
                  <a:pt x="1764683" y="5423988"/>
                </a:cubicBezTo>
                <a:cubicBezTo>
                  <a:pt x="1471583" y="5419164"/>
                  <a:pt x="1247433" y="5421398"/>
                  <a:pt x="1085959" y="5423988"/>
                </a:cubicBezTo>
                <a:cubicBezTo>
                  <a:pt x="906739" y="5545276"/>
                  <a:pt x="582212" y="5448374"/>
                  <a:pt x="0" y="5423988"/>
                </a:cubicBezTo>
                <a:cubicBezTo>
                  <a:pt x="-35874" y="5196129"/>
                  <a:pt x="16849" y="5144957"/>
                  <a:pt x="0" y="4908708"/>
                </a:cubicBezTo>
                <a:cubicBezTo>
                  <a:pt x="-36522" y="4673284"/>
                  <a:pt x="-404" y="4589787"/>
                  <a:pt x="0" y="4339190"/>
                </a:cubicBezTo>
                <a:cubicBezTo>
                  <a:pt x="487" y="4099743"/>
                  <a:pt x="29165" y="3692110"/>
                  <a:pt x="0" y="3552711"/>
                </a:cubicBezTo>
                <a:cubicBezTo>
                  <a:pt x="-59733" y="3347086"/>
                  <a:pt x="-9" y="3221798"/>
                  <a:pt x="0" y="2874713"/>
                </a:cubicBezTo>
                <a:cubicBezTo>
                  <a:pt x="-7843" y="2539585"/>
                  <a:pt x="12864" y="2614507"/>
                  <a:pt x="0" y="2359434"/>
                </a:cubicBezTo>
                <a:cubicBezTo>
                  <a:pt x="-49706" y="2081357"/>
                  <a:pt x="77264" y="1914488"/>
                  <a:pt x="0" y="1789916"/>
                </a:cubicBezTo>
                <a:cubicBezTo>
                  <a:pt x="45504" y="1628871"/>
                  <a:pt x="-1128" y="1390024"/>
                  <a:pt x="0" y="1003437"/>
                </a:cubicBezTo>
                <a:cubicBezTo>
                  <a:pt x="-59091" y="643179"/>
                  <a:pt x="58330" y="418755"/>
                  <a:pt x="0" y="0"/>
                </a:cubicBezTo>
                <a:close/>
              </a:path>
              <a:path w="10859588" h="5423988" stroke="0" extrusionOk="0">
                <a:moveTo>
                  <a:pt x="0" y="0"/>
                </a:moveTo>
                <a:cubicBezTo>
                  <a:pt x="359988" y="-27368"/>
                  <a:pt x="643498" y="83825"/>
                  <a:pt x="895916" y="0"/>
                </a:cubicBezTo>
                <a:cubicBezTo>
                  <a:pt x="1124046" y="-19328"/>
                  <a:pt x="1285556" y="12827"/>
                  <a:pt x="1574640" y="0"/>
                </a:cubicBezTo>
                <a:cubicBezTo>
                  <a:pt x="1877504" y="-17047"/>
                  <a:pt x="1912751" y="13661"/>
                  <a:pt x="2036173" y="0"/>
                </a:cubicBezTo>
                <a:cubicBezTo>
                  <a:pt x="2160725" y="-29910"/>
                  <a:pt x="2547329" y="-7034"/>
                  <a:pt x="2714897" y="0"/>
                </a:cubicBezTo>
                <a:cubicBezTo>
                  <a:pt x="2852250" y="-7620"/>
                  <a:pt x="3212628" y="47838"/>
                  <a:pt x="3610813" y="0"/>
                </a:cubicBezTo>
                <a:cubicBezTo>
                  <a:pt x="3969326" y="-68271"/>
                  <a:pt x="3882059" y="-20912"/>
                  <a:pt x="4072346" y="0"/>
                </a:cubicBezTo>
                <a:cubicBezTo>
                  <a:pt x="4269378" y="32772"/>
                  <a:pt x="4242276" y="-11938"/>
                  <a:pt x="4425282" y="0"/>
                </a:cubicBezTo>
                <a:cubicBezTo>
                  <a:pt x="4555620" y="-15609"/>
                  <a:pt x="4940221" y="9446"/>
                  <a:pt x="5104006" y="0"/>
                </a:cubicBezTo>
                <a:cubicBezTo>
                  <a:pt x="5336373" y="44573"/>
                  <a:pt x="5493866" y="-31521"/>
                  <a:pt x="5782731" y="0"/>
                </a:cubicBezTo>
                <a:cubicBezTo>
                  <a:pt x="6073172" y="-9441"/>
                  <a:pt x="6206084" y="10830"/>
                  <a:pt x="6570051" y="0"/>
                </a:cubicBezTo>
                <a:cubicBezTo>
                  <a:pt x="6951633" y="-13898"/>
                  <a:pt x="6961733" y="-10416"/>
                  <a:pt x="7140179" y="0"/>
                </a:cubicBezTo>
                <a:cubicBezTo>
                  <a:pt x="7335636" y="8484"/>
                  <a:pt x="7430488" y="-5264"/>
                  <a:pt x="7493116" y="0"/>
                </a:cubicBezTo>
                <a:cubicBezTo>
                  <a:pt x="7562905" y="437"/>
                  <a:pt x="7788501" y="-20360"/>
                  <a:pt x="7954648" y="0"/>
                </a:cubicBezTo>
                <a:cubicBezTo>
                  <a:pt x="8043611" y="36259"/>
                  <a:pt x="8602839" y="42265"/>
                  <a:pt x="8850564" y="0"/>
                </a:cubicBezTo>
                <a:cubicBezTo>
                  <a:pt x="9177726" y="-25278"/>
                  <a:pt x="9230559" y="18565"/>
                  <a:pt x="9312097" y="0"/>
                </a:cubicBezTo>
                <a:cubicBezTo>
                  <a:pt x="9394762" y="-16054"/>
                  <a:pt x="9631585" y="2044"/>
                  <a:pt x="9773629" y="0"/>
                </a:cubicBezTo>
                <a:cubicBezTo>
                  <a:pt x="9944844" y="52630"/>
                  <a:pt x="10123153" y="-12515"/>
                  <a:pt x="10235162" y="0"/>
                </a:cubicBezTo>
                <a:cubicBezTo>
                  <a:pt x="10362858" y="76456"/>
                  <a:pt x="10626527" y="-18234"/>
                  <a:pt x="10859588" y="0"/>
                </a:cubicBezTo>
                <a:cubicBezTo>
                  <a:pt x="10908704" y="218488"/>
                  <a:pt x="10890261" y="593346"/>
                  <a:pt x="10859588" y="732238"/>
                </a:cubicBezTo>
                <a:cubicBezTo>
                  <a:pt x="10820933" y="925530"/>
                  <a:pt x="10863589" y="1048107"/>
                  <a:pt x="10859588" y="1301756"/>
                </a:cubicBezTo>
                <a:cubicBezTo>
                  <a:pt x="10870191" y="1563151"/>
                  <a:pt x="10889520" y="1654872"/>
                  <a:pt x="10859588" y="1925515"/>
                </a:cubicBezTo>
                <a:cubicBezTo>
                  <a:pt x="10833797" y="2205600"/>
                  <a:pt x="10907346" y="2332188"/>
                  <a:pt x="10859588" y="2603513"/>
                </a:cubicBezTo>
                <a:cubicBezTo>
                  <a:pt x="10799615" y="2933682"/>
                  <a:pt x="10864572" y="3073199"/>
                  <a:pt x="10859588" y="3335752"/>
                </a:cubicBezTo>
                <a:cubicBezTo>
                  <a:pt x="10861103" y="3593988"/>
                  <a:pt x="10870596" y="3728649"/>
                  <a:pt x="10859588" y="3959511"/>
                </a:cubicBezTo>
                <a:cubicBezTo>
                  <a:pt x="10825406" y="4253353"/>
                  <a:pt x="10861154" y="4501989"/>
                  <a:pt x="10859588" y="4637510"/>
                </a:cubicBezTo>
                <a:cubicBezTo>
                  <a:pt x="10773943" y="4779333"/>
                  <a:pt x="10847636" y="5054975"/>
                  <a:pt x="10859588" y="5423988"/>
                </a:cubicBezTo>
                <a:cubicBezTo>
                  <a:pt x="10630993" y="5462839"/>
                  <a:pt x="10357397" y="5330332"/>
                  <a:pt x="9963672" y="5423988"/>
                </a:cubicBezTo>
                <a:cubicBezTo>
                  <a:pt x="9610227" y="5463655"/>
                  <a:pt x="9697643" y="5434975"/>
                  <a:pt x="9610735" y="5423988"/>
                </a:cubicBezTo>
                <a:cubicBezTo>
                  <a:pt x="9511604" y="5379523"/>
                  <a:pt x="9128736" y="5386533"/>
                  <a:pt x="9040607" y="5423988"/>
                </a:cubicBezTo>
                <a:cubicBezTo>
                  <a:pt x="8906837" y="5469534"/>
                  <a:pt x="8512007" y="5470946"/>
                  <a:pt x="8361883" y="5423988"/>
                </a:cubicBezTo>
                <a:cubicBezTo>
                  <a:pt x="8192713" y="5370219"/>
                  <a:pt x="7947031" y="5385395"/>
                  <a:pt x="7791754" y="5423988"/>
                </a:cubicBezTo>
                <a:cubicBezTo>
                  <a:pt x="7590611" y="5429889"/>
                  <a:pt x="7308687" y="5382974"/>
                  <a:pt x="7004434" y="5423988"/>
                </a:cubicBezTo>
                <a:cubicBezTo>
                  <a:pt x="6813633" y="5426361"/>
                  <a:pt x="6588178" y="5436048"/>
                  <a:pt x="6108518" y="5423988"/>
                </a:cubicBezTo>
                <a:cubicBezTo>
                  <a:pt x="5685380" y="5417011"/>
                  <a:pt x="5682407" y="5403023"/>
                  <a:pt x="5429794" y="5423988"/>
                </a:cubicBezTo>
                <a:cubicBezTo>
                  <a:pt x="5191612" y="5447130"/>
                  <a:pt x="5117364" y="5415593"/>
                  <a:pt x="4859666" y="5423988"/>
                </a:cubicBezTo>
                <a:cubicBezTo>
                  <a:pt x="4588077" y="5421989"/>
                  <a:pt x="4298823" y="5499744"/>
                  <a:pt x="3963750" y="5423988"/>
                </a:cubicBezTo>
                <a:cubicBezTo>
                  <a:pt x="3610695" y="5363016"/>
                  <a:pt x="3484084" y="5479495"/>
                  <a:pt x="3176429" y="5423988"/>
                </a:cubicBezTo>
                <a:cubicBezTo>
                  <a:pt x="2959703" y="5438783"/>
                  <a:pt x="2584799" y="5434406"/>
                  <a:pt x="2389109" y="5423988"/>
                </a:cubicBezTo>
                <a:cubicBezTo>
                  <a:pt x="2173055" y="5408910"/>
                  <a:pt x="2130684" y="5424650"/>
                  <a:pt x="1927577" y="5423988"/>
                </a:cubicBezTo>
                <a:cubicBezTo>
                  <a:pt x="1794047" y="5492977"/>
                  <a:pt x="1218820" y="5412984"/>
                  <a:pt x="1031661" y="5423988"/>
                </a:cubicBezTo>
                <a:cubicBezTo>
                  <a:pt x="897546" y="5367165"/>
                  <a:pt x="443515" y="5495308"/>
                  <a:pt x="0" y="5423988"/>
                </a:cubicBezTo>
                <a:cubicBezTo>
                  <a:pt x="-53182" y="5261718"/>
                  <a:pt x="-13259" y="4970731"/>
                  <a:pt x="0" y="4800229"/>
                </a:cubicBezTo>
                <a:cubicBezTo>
                  <a:pt x="12108" y="4610631"/>
                  <a:pt x="38204" y="4496233"/>
                  <a:pt x="0" y="4284950"/>
                </a:cubicBezTo>
                <a:cubicBezTo>
                  <a:pt x="-26498" y="4119387"/>
                  <a:pt x="-17252" y="3856776"/>
                  <a:pt x="0" y="3769671"/>
                </a:cubicBezTo>
                <a:cubicBezTo>
                  <a:pt x="-840" y="3698126"/>
                  <a:pt x="46316" y="3486869"/>
                  <a:pt x="0" y="3254393"/>
                </a:cubicBezTo>
                <a:cubicBezTo>
                  <a:pt x="7750" y="3048215"/>
                  <a:pt x="-9032" y="2758189"/>
                  <a:pt x="0" y="2630634"/>
                </a:cubicBezTo>
                <a:cubicBezTo>
                  <a:pt x="16127" y="2567135"/>
                  <a:pt x="8529" y="2142578"/>
                  <a:pt x="0" y="1952635"/>
                </a:cubicBezTo>
                <a:cubicBezTo>
                  <a:pt x="4653" y="1784276"/>
                  <a:pt x="25126" y="1649002"/>
                  <a:pt x="0" y="1274637"/>
                </a:cubicBezTo>
                <a:cubicBezTo>
                  <a:pt x="11018" y="946802"/>
                  <a:pt x="18819" y="734570"/>
                  <a:pt x="0" y="596639"/>
                </a:cubicBezTo>
                <a:cubicBezTo>
                  <a:pt x="24639" y="450918"/>
                  <a:pt x="-14467" y="305067"/>
                  <a:pt x="0" y="0"/>
                </a:cubicBezTo>
                <a:close/>
              </a:path>
              <a:path w="10859588" h="5423988" fill="none" stroke="0" extrusionOk="0">
                <a:moveTo>
                  <a:pt x="0" y="0"/>
                </a:moveTo>
                <a:cubicBezTo>
                  <a:pt x="418831" y="12703"/>
                  <a:pt x="562817" y="29429"/>
                  <a:pt x="895916" y="0"/>
                </a:cubicBezTo>
                <a:cubicBezTo>
                  <a:pt x="1281067" y="-22211"/>
                  <a:pt x="1490403" y="8943"/>
                  <a:pt x="1683236" y="0"/>
                </a:cubicBezTo>
                <a:cubicBezTo>
                  <a:pt x="1863885" y="79280"/>
                  <a:pt x="2246660" y="46821"/>
                  <a:pt x="2470556" y="0"/>
                </a:cubicBezTo>
                <a:cubicBezTo>
                  <a:pt x="2683275" y="-29397"/>
                  <a:pt x="2721635" y="10976"/>
                  <a:pt x="2823493" y="0"/>
                </a:cubicBezTo>
                <a:cubicBezTo>
                  <a:pt x="2948007" y="-41590"/>
                  <a:pt x="3273851" y="-10597"/>
                  <a:pt x="3393621" y="0"/>
                </a:cubicBezTo>
                <a:cubicBezTo>
                  <a:pt x="3607882" y="22201"/>
                  <a:pt x="3804429" y="62118"/>
                  <a:pt x="4180941" y="0"/>
                </a:cubicBezTo>
                <a:cubicBezTo>
                  <a:pt x="4559407" y="-28990"/>
                  <a:pt x="4626232" y="11586"/>
                  <a:pt x="5076857" y="0"/>
                </a:cubicBezTo>
                <a:cubicBezTo>
                  <a:pt x="5474516" y="-23956"/>
                  <a:pt x="5739560" y="-74584"/>
                  <a:pt x="5972773" y="0"/>
                </a:cubicBezTo>
                <a:cubicBezTo>
                  <a:pt x="6260693" y="49362"/>
                  <a:pt x="6247016" y="-759"/>
                  <a:pt x="6434306" y="0"/>
                </a:cubicBezTo>
                <a:cubicBezTo>
                  <a:pt x="6626927" y="11066"/>
                  <a:pt x="6623414" y="13598"/>
                  <a:pt x="6787243" y="0"/>
                </a:cubicBezTo>
                <a:cubicBezTo>
                  <a:pt x="6959622" y="-8098"/>
                  <a:pt x="7164747" y="-24232"/>
                  <a:pt x="7248775" y="0"/>
                </a:cubicBezTo>
                <a:cubicBezTo>
                  <a:pt x="7315693" y="-16045"/>
                  <a:pt x="7679935" y="79666"/>
                  <a:pt x="7927499" y="0"/>
                </a:cubicBezTo>
                <a:cubicBezTo>
                  <a:pt x="8164068" y="-23030"/>
                  <a:pt x="8322817" y="21790"/>
                  <a:pt x="8606223" y="0"/>
                </a:cubicBezTo>
                <a:cubicBezTo>
                  <a:pt x="8864012" y="-12671"/>
                  <a:pt x="8850079" y="-15328"/>
                  <a:pt x="8959160" y="0"/>
                </a:cubicBezTo>
                <a:cubicBezTo>
                  <a:pt x="9058131" y="-17833"/>
                  <a:pt x="9216465" y="-28178"/>
                  <a:pt x="9529288" y="0"/>
                </a:cubicBezTo>
                <a:cubicBezTo>
                  <a:pt x="9762811" y="15875"/>
                  <a:pt x="10494563" y="-50691"/>
                  <a:pt x="10859588" y="0"/>
                </a:cubicBezTo>
                <a:cubicBezTo>
                  <a:pt x="10849129" y="327138"/>
                  <a:pt x="10881804" y="371307"/>
                  <a:pt x="10859588" y="623758"/>
                </a:cubicBezTo>
                <a:cubicBezTo>
                  <a:pt x="10798542" y="910658"/>
                  <a:pt x="10902035" y="1016218"/>
                  <a:pt x="10859588" y="1301756"/>
                </a:cubicBezTo>
                <a:cubicBezTo>
                  <a:pt x="10831506" y="1604196"/>
                  <a:pt x="10860928" y="1646135"/>
                  <a:pt x="10859588" y="1817035"/>
                </a:cubicBezTo>
                <a:cubicBezTo>
                  <a:pt x="10867465" y="2001124"/>
                  <a:pt x="10914407" y="2222642"/>
                  <a:pt x="10859588" y="2332314"/>
                </a:cubicBezTo>
                <a:cubicBezTo>
                  <a:pt x="10878565" y="2484413"/>
                  <a:pt x="10892000" y="2742266"/>
                  <a:pt x="10859588" y="3064553"/>
                </a:cubicBezTo>
                <a:cubicBezTo>
                  <a:pt x="10885895" y="3377944"/>
                  <a:pt x="10821797" y="3565832"/>
                  <a:pt x="10859588" y="3688312"/>
                </a:cubicBezTo>
                <a:cubicBezTo>
                  <a:pt x="10847321" y="3805567"/>
                  <a:pt x="10810228" y="4044628"/>
                  <a:pt x="10859588" y="4420550"/>
                </a:cubicBezTo>
                <a:cubicBezTo>
                  <a:pt x="10824583" y="4808991"/>
                  <a:pt x="10918312" y="5035175"/>
                  <a:pt x="10859588" y="5423988"/>
                </a:cubicBezTo>
                <a:cubicBezTo>
                  <a:pt x="10522150" y="5432712"/>
                  <a:pt x="10241691" y="5426889"/>
                  <a:pt x="10072268" y="5423988"/>
                </a:cubicBezTo>
                <a:cubicBezTo>
                  <a:pt x="9911195" y="5419856"/>
                  <a:pt x="9822813" y="5402007"/>
                  <a:pt x="9610735" y="5423988"/>
                </a:cubicBezTo>
                <a:cubicBezTo>
                  <a:pt x="9421311" y="5444904"/>
                  <a:pt x="9366586" y="5404475"/>
                  <a:pt x="9149203" y="5423988"/>
                </a:cubicBezTo>
                <a:cubicBezTo>
                  <a:pt x="8951288" y="5355921"/>
                  <a:pt x="8621778" y="5454603"/>
                  <a:pt x="8253287" y="5423988"/>
                </a:cubicBezTo>
                <a:cubicBezTo>
                  <a:pt x="7962991" y="5407797"/>
                  <a:pt x="7858986" y="5432614"/>
                  <a:pt x="7574563" y="5423988"/>
                </a:cubicBezTo>
                <a:cubicBezTo>
                  <a:pt x="7288364" y="5402087"/>
                  <a:pt x="7336585" y="5427158"/>
                  <a:pt x="7221626" y="5423988"/>
                </a:cubicBezTo>
                <a:cubicBezTo>
                  <a:pt x="7117983" y="5396373"/>
                  <a:pt x="6971989" y="5421934"/>
                  <a:pt x="6760094" y="5423988"/>
                </a:cubicBezTo>
                <a:cubicBezTo>
                  <a:pt x="6586680" y="5421688"/>
                  <a:pt x="6355421" y="5418957"/>
                  <a:pt x="5972773" y="5423988"/>
                </a:cubicBezTo>
                <a:cubicBezTo>
                  <a:pt x="5675695" y="5389351"/>
                  <a:pt x="5680821" y="5421000"/>
                  <a:pt x="5511241" y="5423988"/>
                </a:cubicBezTo>
                <a:cubicBezTo>
                  <a:pt x="5337884" y="5427607"/>
                  <a:pt x="5064006" y="5440178"/>
                  <a:pt x="4723921" y="5423988"/>
                </a:cubicBezTo>
                <a:cubicBezTo>
                  <a:pt x="4405482" y="5401569"/>
                  <a:pt x="4445093" y="5421853"/>
                  <a:pt x="4370984" y="5423988"/>
                </a:cubicBezTo>
                <a:cubicBezTo>
                  <a:pt x="4276690" y="5421716"/>
                  <a:pt x="3952987" y="5480192"/>
                  <a:pt x="3692260" y="5423988"/>
                </a:cubicBezTo>
                <a:cubicBezTo>
                  <a:pt x="3376862" y="5438535"/>
                  <a:pt x="3267912" y="5414505"/>
                  <a:pt x="3122132" y="5423988"/>
                </a:cubicBezTo>
                <a:cubicBezTo>
                  <a:pt x="3010111" y="5419195"/>
                  <a:pt x="2614884" y="5432017"/>
                  <a:pt x="2443407" y="5423988"/>
                </a:cubicBezTo>
                <a:cubicBezTo>
                  <a:pt x="2228318" y="5366160"/>
                  <a:pt x="2104956" y="5417181"/>
                  <a:pt x="1764683" y="5423988"/>
                </a:cubicBezTo>
                <a:cubicBezTo>
                  <a:pt x="1470374" y="5376002"/>
                  <a:pt x="1268486" y="5454884"/>
                  <a:pt x="1085959" y="5423988"/>
                </a:cubicBezTo>
                <a:cubicBezTo>
                  <a:pt x="940568" y="5408196"/>
                  <a:pt x="363868" y="5365122"/>
                  <a:pt x="0" y="5423988"/>
                </a:cubicBezTo>
                <a:cubicBezTo>
                  <a:pt x="-15407" y="5167295"/>
                  <a:pt x="20920" y="5138479"/>
                  <a:pt x="0" y="4908708"/>
                </a:cubicBezTo>
                <a:cubicBezTo>
                  <a:pt x="427" y="4671342"/>
                  <a:pt x="10352" y="4584906"/>
                  <a:pt x="0" y="4339190"/>
                </a:cubicBezTo>
                <a:cubicBezTo>
                  <a:pt x="-28925" y="4074833"/>
                  <a:pt x="13277" y="3755547"/>
                  <a:pt x="0" y="3552711"/>
                </a:cubicBezTo>
                <a:cubicBezTo>
                  <a:pt x="6699" y="3410845"/>
                  <a:pt x="-29558" y="3261701"/>
                  <a:pt x="0" y="2874713"/>
                </a:cubicBezTo>
                <a:cubicBezTo>
                  <a:pt x="-8469" y="2539849"/>
                  <a:pt x="4894" y="2603088"/>
                  <a:pt x="0" y="2359434"/>
                </a:cubicBezTo>
                <a:cubicBezTo>
                  <a:pt x="-30781" y="2102740"/>
                  <a:pt x="11939" y="1903084"/>
                  <a:pt x="0" y="1789916"/>
                </a:cubicBezTo>
                <a:cubicBezTo>
                  <a:pt x="95552" y="1677635"/>
                  <a:pt x="59383" y="1242670"/>
                  <a:pt x="0" y="1003437"/>
                </a:cubicBezTo>
                <a:cubicBezTo>
                  <a:pt x="-21999" y="614808"/>
                  <a:pt x="38824" y="318145"/>
                  <a:pt x="0" y="0"/>
                </a:cubicBezTo>
                <a:close/>
              </a:path>
              <a:path w="10859588" h="5423988" fill="none" stroke="0" extrusionOk="0">
                <a:moveTo>
                  <a:pt x="0" y="0"/>
                </a:moveTo>
                <a:cubicBezTo>
                  <a:pt x="184220" y="6454"/>
                  <a:pt x="350412" y="-18558"/>
                  <a:pt x="465876" y="0"/>
                </a:cubicBezTo>
                <a:cubicBezTo>
                  <a:pt x="581340" y="18558"/>
                  <a:pt x="743859" y="-166"/>
                  <a:pt x="895916" y="0"/>
                </a:cubicBezTo>
                <a:cubicBezTo>
                  <a:pt x="1200846" y="3676"/>
                  <a:pt x="1453091" y="-17827"/>
                  <a:pt x="1683236" y="0"/>
                </a:cubicBezTo>
                <a:cubicBezTo>
                  <a:pt x="1926234" y="-7986"/>
                  <a:pt x="2270553" y="-667"/>
                  <a:pt x="2470556" y="0"/>
                </a:cubicBezTo>
                <a:cubicBezTo>
                  <a:pt x="2678914" y="-27544"/>
                  <a:pt x="2746940" y="14675"/>
                  <a:pt x="2823493" y="0"/>
                </a:cubicBezTo>
                <a:cubicBezTo>
                  <a:pt x="2893075" y="-10518"/>
                  <a:pt x="3231787" y="-37270"/>
                  <a:pt x="3393621" y="0"/>
                </a:cubicBezTo>
                <a:cubicBezTo>
                  <a:pt x="3591321" y="-40038"/>
                  <a:pt x="3764625" y="-10371"/>
                  <a:pt x="4180941" y="0"/>
                </a:cubicBezTo>
                <a:cubicBezTo>
                  <a:pt x="4561055" y="-27537"/>
                  <a:pt x="4669719" y="-657"/>
                  <a:pt x="5076857" y="0"/>
                </a:cubicBezTo>
                <a:cubicBezTo>
                  <a:pt x="5509960" y="29594"/>
                  <a:pt x="5729431" y="27602"/>
                  <a:pt x="5972773" y="0"/>
                </a:cubicBezTo>
                <a:cubicBezTo>
                  <a:pt x="6274727" y="27028"/>
                  <a:pt x="6239213" y="-21936"/>
                  <a:pt x="6434306" y="0"/>
                </a:cubicBezTo>
                <a:cubicBezTo>
                  <a:pt x="6628082" y="8616"/>
                  <a:pt x="6624739" y="14083"/>
                  <a:pt x="6787243" y="0"/>
                </a:cubicBezTo>
                <a:cubicBezTo>
                  <a:pt x="6934446" y="-14865"/>
                  <a:pt x="7164309" y="14994"/>
                  <a:pt x="7248775" y="0"/>
                </a:cubicBezTo>
                <a:cubicBezTo>
                  <a:pt x="7411798" y="-11313"/>
                  <a:pt x="7702722" y="53231"/>
                  <a:pt x="7927499" y="0"/>
                </a:cubicBezTo>
                <a:cubicBezTo>
                  <a:pt x="8153243" y="-9823"/>
                  <a:pt x="8346492" y="-43476"/>
                  <a:pt x="8606223" y="0"/>
                </a:cubicBezTo>
                <a:cubicBezTo>
                  <a:pt x="8861742" y="-16019"/>
                  <a:pt x="8849151" y="-15744"/>
                  <a:pt x="8959160" y="0"/>
                </a:cubicBezTo>
                <a:cubicBezTo>
                  <a:pt x="9108197" y="-12817"/>
                  <a:pt x="9271095" y="-30387"/>
                  <a:pt x="9529288" y="0"/>
                </a:cubicBezTo>
                <a:cubicBezTo>
                  <a:pt x="9815571" y="119643"/>
                  <a:pt x="10479247" y="-11960"/>
                  <a:pt x="10859588" y="0"/>
                </a:cubicBezTo>
                <a:cubicBezTo>
                  <a:pt x="10844430" y="302827"/>
                  <a:pt x="10898103" y="379133"/>
                  <a:pt x="10859588" y="623758"/>
                </a:cubicBezTo>
                <a:cubicBezTo>
                  <a:pt x="10817030" y="863520"/>
                  <a:pt x="10881311" y="1014783"/>
                  <a:pt x="10859588" y="1301756"/>
                </a:cubicBezTo>
                <a:cubicBezTo>
                  <a:pt x="10834892" y="1614507"/>
                  <a:pt x="10861712" y="1646478"/>
                  <a:pt x="10859588" y="1817035"/>
                </a:cubicBezTo>
                <a:cubicBezTo>
                  <a:pt x="10869352" y="2003847"/>
                  <a:pt x="10862644" y="2152385"/>
                  <a:pt x="10859588" y="2332314"/>
                </a:cubicBezTo>
                <a:cubicBezTo>
                  <a:pt x="10851305" y="2479928"/>
                  <a:pt x="10867384" y="2741123"/>
                  <a:pt x="10859588" y="3064553"/>
                </a:cubicBezTo>
                <a:cubicBezTo>
                  <a:pt x="10873237" y="3419006"/>
                  <a:pt x="10803961" y="3553170"/>
                  <a:pt x="10859588" y="3688312"/>
                </a:cubicBezTo>
                <a:cubicBezTo>
                  <a:pt x="10870166" y="3800241"/>
                  <a:pt x="10893215" y="4042114"/>
                  <a:pt x="10859588" y="4420550"/>
                </a:cubicBezTo>
                <a:cubicBezTo>
                  <a:pt x="10877800" y="4720390"/>
                  <a:pt x="10938743" y="5021514"/>
                  <a:pt x="10859588" y="5423988"/>
                </a:cubicBezTo>
                <a:cubicBezTo>
                  <a:pt x="10494774" y="5419051"/>
                  <a:pt x="10297996" y="5464868"/>
                  <a:pt x="10072268" y="5423988"/>
                </a:cubicBezTo>
                <a:cubicBezTo>
                  <a:pt x="9893882" y="5416340"/>
                  <a:pt x="9803417" y="5380901"/>
                  <a:pt x="9610735" y="5423988"/>
                </a:cubicBezTo>
                <a:cubicBezTo>
                  <a:pt x="9423272" y="5429673"/>
                  <a:pt x="9381010" y="5415839"/>
                  <a:pt x="9149203" y="5423988"/>
                </a:cubicBezTo>
                <a:cubicBezTo>
                  <a:pt x="8932532" y="5325453"/>
                  <a:pt x="8523165" y="5400555"/>
                  <a:pt x="8253287" y="5423988"/>
                </a:cubicBezTo>
                <a:cubicBezTo>
                  <a:pt x="7943617" y="5426656"/>
                  <a:pt x="7869884" y="5466914"/>
                  <a:pt x="7574563" y="5423988"/>
                </a:cubicBezTo>
                <a:cubicBezTo>
                  <a:pt x="7293721" y="5413827"/>
                  <a:pt x="7336020" y="5425437"/>
                  <a:pt x="7221626" y="5423988"/>
                </a:cubicBezTo>
                <a:cubicBezTo>
                  <a:pt x="7065602" y="5421936"/>
                  <a:pt x="6962863" y="5399009"/>
                  <a:pt x="6760094" y="5423988"/>
                </a:cubicBezTo>
                <a:cubicBezTo>
                  <a:pt x="6630208" y="5400722"/>
                  <a:pt x="6266940" y="5470559"/>
                  <a:pt x="5972773" y="5423988"/>
                </a:cubicBezTo>
                <a:cubicBezTo>
                  <a:pt x="5671534" y="5392313"/>
                  <a:pt x="5682188" y="5417132"/>
                  <a:pt x="5511241" y="5423988"/>
                </a:cubicBezTo>
                <a:cubicBezTo>
                  <a:pt x="5350971" y="5383405"/>
                  <a:pt x="5033062" y="5408369"/>
                  <a:pt x="4723921" y="5423988"/>
                </a:cubicBezTo>
                <a:cubicBezTo>
                  <a:pt x="4370561" y="5403282"/>
                  <a:pt x="4475199" y="5462835"/>
                  <a:pt x="4370984" y="5423988"/>
                </a:cubicBezTo>
                <a:cubicBezTo>
                  <a:pt x="4257675" y="5383829"/>
                  <a:pt x="4057487" y="5370206"/>
                  <a:pt x="3692260" y="5423988"/>
                </a:cubicBezTo>
                <a:cubicBezTo>
                  <a:pt x="3383356" y="5456418"/>
                  <a:pt x="3283779" y="5395551"/>
                  <a:pt x="3122132" y="5423988"/>
                </a:cubicBezTo>
                <a:cubicBezTo>
                  <a:pt x="2964808" y="5410527"/>
                  <a:pt x="2573814" y="5445811"/>
                  <a:pt x="2443407" y="5423988"/>
                </a:cubicBezTo>
                <a:cubicBezTo>
                  <a:pt x="2256711" y="5358949"/>
                  <a:pt x="2062993" y="5480551"/>
                  <a:pt x="1764683" y="5423988"/>
                </a:cubicBezTo>
                <a:cubicBezTo>
                  <a:pt x="1498373" y="5409460"/>
                  <a:pt x="1259400" y="5444634"/>
                  <a:pt x="1085959" y="5423988"/>
                </a:cubicBezTo>
                <a:cubicBezTo>
                  <a:pt x="900215" y="5421913"/>
                  <a:pt x="547630" y="5451907"/>
                  <a:pt x="0" y="5423988"/>
                </a:cubicBezTo>
                <a:cubicBezTo>
                  <a:pt x="-31215" y="5189014"/>
                  <a:pt x="22696" y="5141108"/>
                  <a:pt x="0" y="4908708"/>
                </a:cubicBezTo>
                <a:cubicBezTo>
                  <a:pt x="-38513" y="4678882"/>
                  <a:pt x="13758" y="4583331"/>
                  <a:pt x="0" y="4339190"/>
                </a:cubicBezTo>
                <a:cubicBezTo>
                  <a:pt x="2676" y="4140335"/>
                  <a:pt x="-7919" y="3768275"/>
                  <a:pt x="0" y="3552711"/>
                </a:cubicBezTo>
                <a:cubicBezTo>
                  <a:pt x="-22820" y="3333355"/>
                  <a:pt x="-16830" y="3188488"/>
                  <a:pt x="0" y="2874713"/>
                </a:cubicBezTo>
                <a:cubicBezTo>
                  <a:pt x="-17815" y="2549445"/>
                  <a:pt x="4933" y="2609028"/>
                  <a:pt x="0" y="2359434"/>
                </a:cubicBezTo>
                <a:cubicBezTo>
                  <a:pt x="5178" y="2085988"/>
                  <a:pt x="56247" y="1894972"/>
                  <a:pt x="0" y="1789916"/>
                </a:cubicBezTo>
                <a:cubicBezTo>
                  <a:pt x="72000" y="1600295"/>
                  <a:pt x="40590" y="1350920"/>
                  <a:pt x="0" y="1003437"/>
                </a:cubicBezTo>
                <a:cubicBezTo>
                  <a:pt x="-21732" y="599520"/>
                  <a:pt x="126746" y="35378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0859588"/>
                      <a:gd name="connsiteY0" fmla="*/ 0 h 5423988"/>
                      <a:gd name="connsiteX1" fmla="*/ 895916 w 10859588"/>
                      <a:gd name="connsiteY1" fmla="*/ 0 h 5423988"/>
                      <a:gd name="connsiteX2" fmla="*/ 1683236 w 10859588"/>
                      <a:gd name="connsiteY2" fmla="*/ 0 h 5423988"/>
                      <a:gd name="connsiteX3" fmla="*/ 2470556 w 10859588"/>
                      <a:gd name="connsiteY3" fmla="*/ 0 h 5423988"/>
                      <a:gd name="connsiteX4" fmla="*/ 2823493 w 10859588"/>
                      <a:gd name="connsiteY4" fmla="*/ 0 h 5423988"/>
                      <a:gd name="connsiteX5" fmla="*/ 3393621 w 10859588"/>
                      <a:gd name="connsiteY5" fmla="*/ 0 h 5423988"/>
                      <a:gd name="connsiteX6" fmla="*/ 4180941 w 10859588"/>
                      <a:gd name="connsiteY6" fmla="*/ 0 h 5423988"/>
                      <a:gd name="connsiteX7" fmla="*/ 5076857 w 10859588"/>
                      <a:gd name="connsiteY7" fmla="*/ 0 h 5423988"/>
                      <a:gd name="connsiteX8" fmla="*/ 5972773 w 10859588"/>
                      <a:gd name="connsiteY8" fmla="*/ 0 h 5423988"/>
                      <a:gd name="connsiteX9" fmla="*/ 6434306 w 10859588"/>
                      <a:gd name="connsiteY9" fmla="*/ 0 h 5423988"/>
                      <a:gd name="connsiteX10" fmla="*/ 6787243 w 10859588"/>
                      <a:gd name="connsiteY10" fmla="*/ 0 h 5423988"/>
                      <a:gd name="connsiteX11" fmla="*/ 7248775 w 10859588"/>
                      <a:gd name="connsiteY11" fmla="*/ 0 h 5423988"/>
                      <a:gd name="connsiteX12" fmla="*/ 7927499 w 10859588"/>
                      <a:gd name="connsiteY12" fmla="*/ 0 h 5423988"/>
                      <a:gd name="connsiteX13" fmla="*/ 8606223 w 10859588"/>
                      <a:gd name="connsiteY13" fmla="*/ 0 h 5423988"/>
                      <a:gd name="connsiteX14" fmla="*/ 8959160 w 10859588"/>
                      <a:gd name="connsiteY14" fmla="*/ 0 h 5423988"/>
                      <a:gd name="connsiteX15" fmla="*/ 9529288 w 10859588"/>
                      <a:gd name="connsiteY15" fmla="*/ 0 h 5423988"/>
                      <a:gd name="connsiteX16" fmla="*/ 10859588 w 10859588"/>
                      <a:gd name="connsiteY16" fmla="*/ 0 h 5423988"/>
                      <a:gd name="connsiteX17" fmla="*/ 10859588 w 10859588"/>
                      <a:gd name="connsiteY17" fmla="*/ 623758 h 5423988"/>
                      <a:gd name="connsiteX18" fmla="*/ 10859588 w 10859588"/>
                      <a:gd name="connsiteY18" fmla="*/ 1301756 h 5423988"/>
                      <a:gd name="connsiteX19" fmla="*/ 10859588 w 10859588"/>
                      <a:gd name="connsiteY19" fmla="*/ 1817035 h 5423988"/>
                      <a:gd name="connsiteX20" fmla="*/ 10859588 w 10859588"/>
                      <a:gd name="connsiteY20" fmla="*/ 2332314 h 5423988"/>
                      <a:gd name="connsiteX21" fmla="*/ 10859588 w 10859588"/>
                      <a:gd name="connsiteY21" fmla="*/ 3064553 h 5423988"/>
                      <a:gd name="connsiteX22" fmla="*/ 10859588 w 10859588"/>
                      <a:gd name="connsiteY22" fmla="*/ 3688312 h 5423988"/>
                      <a:gd name="connsiteX23" fmla="*/ 10859588 w 10859588"/>
                      <a:gd name="connsiteY23" fmla="*/ 4420550 h 5423988"/>
                      <a:gd name="connsiteX24" fmla="*/ 10859588 w 10859588"/>
                      <a:gd name="connsiteY24" fmla="*/ 5423988 h 5423988"/>
                      <a:gd name="connsiteX25" fmla="*/ 10072268 w 10859588"/>
                      <a:gd name="connsiteY25" fmla="*/ 5423988 h 5423988"/>
                      <a:gd name="connsiteX26" fmla="*/ 9610735 w 10859588"/>
                      <a:gd name="connsiteY26" fmla="*/ 5423988 h 5423988"/>
                      <a:gd name="connsiteX27" fmla="*/ 9149203 w 10859588"/>
                      <a:gd name="connsiteY27" fmla="*/ 5423988 h 5423988"/>
                      <a:gd name="connsiteX28" fmla="*/ 8253287 w 10859588"/>
                      <a:gd name="connsiteY28" fmla="*/ 5423988 h 5423988"/>
                      <a:gd name="connsiteX29" fmla="*/ 7574563 w 10859588"/>
                      <a:gd name="connsiteY29" fmla="*/ 5423988 h 5423988"/>
                      <a:gd name="connsiteX30" fmla="*/ 7221626 w 10859588"/>
                      <a:gd name="connsiteY30" fmla="*/ 5423988 h 5423988"/>
                      <a:gd name="connsiteX31" fmla="*/ 6760094 w 10859588"/>
                      <a:gd name="connsiteY31" fmla="*/ 5423988 h 5423988"/>
                      <a:gd name="connsiteX32" fmla="*/ 5972773 w 10859588"/>
                      <a:gd name="connsiteY32" fmla="*/ 5423988 h 5423988"/>
                      <a:gd name="connsiteX33" fmla="*/ 5511241 w 10859588"/>
                      <a:gd name="connsiteY33" fmla="*/ 5423988 h 5423988"/>
                      <a:gd name="connsiteX34" fmla="*/ 4723921 w 10859588"/>
                      <a:gd name="connsiteY34" fmla="*/ 5423988 h 5423988"/>
                      <a:gd name="connsiteX35" fmla="*/ 4370984 w 10859588"/>
                      <a:gd name="connsiteY35" fmla="*/ 5423988 h 5423988"/>
                      <a:gd name="connsiteX36" fmla="*/ 3692260 w 10859588"/>
                      <a:gd name="connsiteY36" fmla="*/ 5423988 h 5423988"/>
                      <a:gd name="connsiteX37" fmla="*/ 3122132 w 10859588"/>
                      <a:gd name="connsiteY37" fmla="*/ 5423988 h 5423988"/>
                      <a:gd name="connsiteX38" fmla="*/ 2443407 w 10859588"/>
                      <a:gd name="connsiteY38" fmla="*/ 5423988 h 5423988"/>
                      <a:gd name="connsiteX39" fmla="*/ 1764683 w 10859588"/>
                      <a:gd name="connsiteY39" fmla="*/ 5423988 h 5423988"/>
                      <a:gd name="connsiteX40" fmla="*/ 1085959 w 10859588"/>
                      <a:gd name="connsiteY40" fmla="*/ 5423988 h 5423988"/>
                      <a:gd name="connsiteX41" fmla="*/ 0 w 10859588"/>
                      <a:gd name="connsiteY41" fmla="*/ 5423988 h 5423988"/>
                      <a:gd name="connsiteX42" fmla="*/ 0 w 10859588"/>
                      <a:gd name="connsiteY42" fmla="*/ 4908708 h 5423988"/>
                      <a:gd name="connsiteX43" fmla="*/ 0 w 10859588"/>
                      <a:gd name="connsiteY43" fmla="*/ 4339190 h 5423988"/>
                      <a:gd name="connsiteX44" fmla="*/ 0 w 10859588"/>
                      <a:gd name="connsiteY44" fmla="*/ 3552711 h 5423988"/>
                      <a:gd name="connsiteX45" fmla="*/ 0 w 10859588"/>
                      <a:gd name="connsiteY45" fmla="*/ 2874713 h 5423988"/>
                      <a:gd name="connsiteX46" fmla="*/ 0 w 10859588"/>
                      <a:gd name="connsiteY46" fmla="*/ 2359434 h 5423988"/>
                      <a:gd name="connsiteX47" fmla="*/ 0 w 10859588"/>
                      <a:gd name="connsiteY47" fmla="*/ 1789916 h 5423988"/>
                      <a:gd name="connsiteX48" fmla="*/ 0 w 10859588"/>
                      <a:gd name="connsiteY48" fmla="*/ 1003437 h 5423988"/>
                      <a:gd name="connsiteX49" fmla="*/ 0 w 10859588"/>
                      <a:gd name="connsiteY49" fmla="*/ 0 h 5423988"/>
                      <a:gd name="connsiteX0" fmla="*/ 0 w 10859588"/>
                      <a:gd name="connsiteY0" fmla="*/ 0 h 5423988"/>
                      <a:gd name="connsiteX1" fmla="*/ 895916 w 10859588"/>
                      <a:gd name="connsiteY1" fmla="*/ 0 h 5423988"/>
                      <a:gd name="connsiteX2" fmla="*/ 1574640 w 10859588"/>
                      <a:gd name="connsiteY2" fmla="*/ 0 h 5423988"/>
                      <a:gd name="connsiteX3" fmla="*/ 2036173 w 10859588"/>
                      <a:gd name="connsiteY3" fmla="*/ 0 h 5423988"/>
                      <a:gd name="connsiteX4" fmla="*/ 2714897 w 10859588"/>
                      <a:gd name="connsiteY4" fmla="*/ 0 h 5423988"/>
                      <a:gd name="connsiteX5" fmla="*/ 3610813 w 10859588"/>
                      <a:gd name="connsiteY5" fmla="*/ 0 h 5423988"/>
                      <a:gd name="connsiteX6" fmla="*/ 4072346 w 10859588"/>
                      <a:gd name="connsiteY6" fmla="*/ 0 h 5423988"/>
                      <a:gd name="connsiteX7" fmla="*/ 4425282 w 10859588"/>
                      <a:gd name="connsiteY7" fmla="*/ 0 h 5423988"/>
                      <a:gd name="connsiteX8" fmla="*/ 5104006 w 10859588"/>
                      <a:gd name="connsiteY8" fmla="*/ 0 h 5423988"/>
                      <a:gd name="connsiteX9" fmla="*/ 5782731 w 10859588"/>
                      <a:gd name="connsiteY9" fmla="*/ 0 h 5423988"/>
                      <a:gd name="connsiteX10" fmla="*/ 6570051 w 10859588"/>
                      <a:gd name="connsiteY10" fmla="*/ 0 h 5423988"/>
                      <a:gd name="connsiteX11" fmla="*/ 7140179 w 10859588"/>
                      <a:gd name="connsiteY11" fmla="*/ 0 h 5423988"/>
                      <a:gd name="connsiteX12" fmla="*/ 7493116 w 10859588"/>
                      <a:gd name="connsiteY12" fmla="*/ 0 h 5423988"/>
                      <a:gd name="connsiteX13" fmla="*/ 7954648 w 10859588"/>
                      <a:gd name="connsiteY13" fmla="*/ 0 h 5423988"/>
                      <a:gd name="connsiteX14" fmla="*/ 8850564 w 10859588"/>
                      <a:gd name="connsiteY14" fmla="*/ 0 h 5423988"/>
                      <a:gd name="connsiteX15" fmla="*/ 9312097 w 10859588"/>
                      <a:gd name="connsiteY15" fmla="*/ 0 h 5423988"/>
                      <a:gd name="connsiteX16" fmla="*/ 9773629 w 10859588"/>
                      <a:gd name="connsiteY16" fmla="*/ 0 h 5423988"/>
                      <a:gd name="connsiteX17" fmla="*/ 10235162 w 10859588"/>
                      <a:gd name="connsiteY17" fmla="*/ 0 h 5423988"/>
                      <a:gd name="connsiteX18" fmla="*/ 10859588 w 10859588"/>
                      <a:gd name="connsiteY18" fmla="*/ 0 h 5423988"/>
                      <a:gd name="connsiteX19" fmla="*/ 10859588 w 10859588"/>
                      <a:gd name="connsiteY19" fmla="*/ 732238 h 5423988"/>
                      <a:gd name="connsiteX20" fmla="*/ 10859588 w 10859588"/>
                      <a:gd name="connsiteY20" fmla="*/ 1301756 h 5423988"/>
                      <a:gd name="connsiteX21" fmla="*/ 10859588 w 10859588"/>
                      <a:gd name="connsiteY21" fmla="*/ 1925515 h 5423988"/>
                      <a:gd name="connsiteX22" fmla="*/ 10859588 w 10859588"/>
                      <a:gd name="connsiteY22" fmla="*/ 2603513 h 5423988"/>
                      <a:gd name="connsiteX23" fmla="*/ 10859588 w 10859588"/>
                      <a:gd name="connsiteY23" fmla="*/ 3335752 h 5423988"/>
                      <a:gd name="connsiteX24" fmla="*/ 10859588 w 10859588"/>
                      <a:gd name="connsiteY24" fmla="*/ 3959511 h 5423988"/>
                      <a:gd name="connsiteX25" fmla="*/ 10859588 w 10859588"/>
                      <a:gd name="connsiteY25" fmla="*/ 4637510 h 5423988"/>
                      <a:gd name="connsiteX26" fmla="*/ 10859588 w 10859588"/>
                      <a:gd name="connsiteY26" fmla="*/ 5423988 h 5423988"/>
                      <a:gd name="connsiteX27" fmla="*/ 9963672 w 10859588"/>
                      <a:gd name="connsiteY27" fmla="*/ 5423988 h 5423988"/>
                      <a:gd name="connsiteX28" fmla="*/ 9610735 w 10859588"/>
                      <a:gd name="connsiteY28" fmla="*/ 5423988 h 5423988"/>
                      <a:gd name="connsiteX29" fmla="*/ 9040607 w 10859588"/>
                      <a:gd name="connsiteY29" fmla="*/ 5423988 h 5423988"/>
                      <a:gd name="connsiteX30" fmla="*/ 8361883 w 10859588"/>
                      <a:gd name="connsiteY30" fmla="*/ 5423988 h 5423988"/>
                      <a:gd name="connsiteX31" fmla="*/ 7791754 w 10859588"/>
                      <a:gd name="connsiteY31" fmla="*/ 5423988 h 5423988"/>
                      <a:gd name="connsiteX32" fmla="*/ 7004434 w 10859588"/>
                      <a:gd name="connsiteY32" fmla="*/ 5423988 h 5423988"/>
                      <a:gd name="connsiteX33" fmla="*/ 6108518 w 10859588"/>
                      <a:gd name="connsiteY33" fmla="*/ 5423988 h 5423988"/>
                      <a:gd name="connsiteX34" fmla="*/ 5429794 w 10859588"/>
                      <a:gd name="connsiteY34" fmla="*/ 5423988 h 5423988"/>
                      <a:gd name="connsiteX35" fmla="*/ 4859666 w 10859588"/>
                      <a:gd name="connsiteY35" fmla="*/ 5423988 h 5423988"/>
                      <a:gd name="connsiteX36" fmla="*/ 3963750 w 10859588"/>
                      <a:gd name="connsiteY36" fmla="*/ 5423988 h 5423988"/>
                      <a:gd name="connsiteX37" fmla="*/ 3176429 w 10859588"/>
                      <a:gd name="connsiteY37" fmla="*/ 5423988 h 5423988"/>
                      <a:gd name="connsiteX38" fmla="*/ 2389109 w 10859588"/>
                      <a:gd name="connsiteY38" fmla="*/ 5423988 h 5423988"/>
                      <a:gd name="connsiteX39" fmla="*/ 1927577 w 10859588"/>
                      <a:gd name="connsiteY39" fmla="*/ 5423988 h 5423988"/>
                      <a:gd name="connsiteX40" fmla="*/ 1031661 w 10859588"/>
                      <a:gd name="connsiteY40" fmla="*/ 5423988 h 5423988"/>
                      <a:gd name="connsiteX41" fmla="*/ 0 w 10859588"/>
                      <a:gd name="connsiteY41" fmla="*/ 5423988 h 5423988"/>
                      <a:gd name="connsiteX42" fmla="*/ 0 w 10859588"/>
                      <a:gd name="connsiteY42" fmla="*/ 4800229 h 5423988"/>
                      <a:gd name="connsiteX43" fmla="*/ 0 w 10859588"/>
                      <a:gd name="connsiteY43" fmla="*/ 4284950 h 5423988"/>
                      <a:gd name="connsiteX44" fmla="*/ 0 w 10859588"/>
                      <a:gd name="connsiteY44" fmla="*/ 3769671 h 5423988"/>
                      <a:gd name="connsiteX45" fmla="*/ 0 w 10859588"/>
                      <a:gd name="connsiteY45" fmla="*/ 3254393 h 5423988"/>
                      <a:gd name="connsiteX46" fmla="*/ 0 w 10859588"/>
                      <a:gd name="connsiteY46" fmla="*/ 2630634 h 5423988"/>
                      <a:gd name="connsiteX47" fmla="*/ 0 w 10859588"/>
                      <a:gd name="connsiteY47" fmla="*/ 1952635 h 5423988"/>
                      <a:gd name="connsiteX48" fmla="*/ 0 w 10859588"/>
                      <a:gd name="connsiteY48" fmla="*/ 1274637 h 5423988"/>
                      <a:gd name="connsiteX49" fmla="*/ 0 w 10859588"/>
                      <a:gd name="connsiteY49" fmla="*/ 596639 h 5423988"/>
                      <a:gd name="connsiteX50" fmla="*/ 0 w 10859588"/>
                      <a:gd name="connsiteY50" fmla="*/ 0 h 542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0859588" h="5423988" fill="none" extrusionOk="0">
                        <a:moveTo>
                          <a:pt x="0" y="0"/>
                        </a:moveTo>
                        <a:cubicBezTo>
                          <a:pt x="455141" y="-2066"/>
                          <a:pt x="582735" y="-6"/>
                          <a:pt x="895916" y="0"/>
                        </a:cubicBezTo>
                        <a:cubicBezTo>
                          <a:pt x="1248802" y="-12352"/>
                          <a:pt x="1461487" y="-27755"/>
                          <a:pt x="1683236" y="0"/>
                        </a:cubicBezTo>
                        <a:cubicBezTo>
                          <a:pt x="1900678" y="8552"/>
                          <a:pt x="2287298" y="-4508"/>
                          <a:pt x="2470556" y="0"/>
                        </a:cubicBezTo>
                        <a:cubicBezTo>
                          <a:pt x="2671543" y="-20538"/>
                          <a:pt x="2732166" y="13700"/>
                          <a:pt x="2823493" y="0"/>
                        </a:cubicBezTo>
                        <a:cubicBezTo>
                          <a:pt x="2889533" y="-16573"/>
                          <a:pt x="3253887" y="-36795"/>
                          <a:pt x="3393621" y="0"/>
                        </a:cubicBezTo>
                        <a:cubicBezTo>
                          <a:pt x="3558950" y="-44732"/>
                          <a:pt x="3791726" y="1997"/>
                          <a:pt x="4180941" y="0"/>
                        </a:cubicBezTo>
                        <a:cubicBezTo>
                          <a:pt x="4565189" y="-28771"/>
                          <a:pt x="4662526" y="9094"/>
                          <a:pt x="5076857" y="0"/>
                        </a:cubicBezTo>
                        <a:cubicBezTo>
                          <a:pt x="5518414" y="-9063"/>
                          <a:pt x="5710611" y="-7488"/>
                          <a:pt x="5972773" y="0"/>
                        </a:cubicBezTo>
                        <a:cubicBezTo>
                          <a:pt x="6276811" y="26475"/>
                          <a:pt x="6242529" y="-11207"/>
                          <a:pt x="6434306" y="0"/>
                        </a:cubicBezTo>
                        <a:cubicBezTo>
                          <a:pt x="6628063" y="8451"/>
                          <a:pt x="6623877" y="14296"/>
                          <a:pt x="6787243" y="0"/>
                        </a:cubicBezTo>
                        <a:cubicBezTo>
                          <a:pt x="6935758" y="-17853"/>
                          <a:pt x="7163400" y="10580"/>
                          <a:pt x="7248775" y="0"/>
                        </a:cubicBezTo>
                        <a:cubicBezTo>
                          <a:pt x="7386527" y="-28436"/>
                          <a:pt x="7712004" y="26262"/>
                          <a:pt x="7927499" y="0"/>
                        </a:cubicBezTo>
                        <a:cubicBezTo>
                          <a:pt x="8138910" y="-25128"/>
                          <a:pt x="8361646" y="-21036"/>
                          <a:pt x="8606223" y="0"/>
                        </a:cubicBezTo>
                        <a:cubicBezTo>
                          <a:pt x="8863346" y="-16903"/>
                          <a:pt x="8847645" y="-15525"/>
                          <a:pt x="8959160" y="0"/>
                        </a:cubicBezTo>
                        <a:cubicBezTo>
                          <a:pt x="9100242" y="23136"/>
                          <a:pt x="9268899" y="-59193"/>
                          <a:pt x="9529288" y="0"/>
                        </a:cubicBezTo>
                        <a:cubicBezTo>
                          <a:pt x="9836816" y="42710"/>
                          <a:pt x="10461617" y="-95448"/>
                          <a:pt x="10859588" y="0"/>
                        </a:cubicBezTo>
                        <a:cubicBezTo>
                          <a:pt x="10851274" y="295962"/>
                          <a:pt x="10890428" y="370355"/>
                          <a:pt x="10859588" y="623758"/>
                        </a:cubicBezTo>
                        <a:cubicBezTo>
                          <a:pt x="10808669" y="869989"/>
                          <a:pt x="10885972" y="997756"/>
                          <a:pt x="10859588" y="1301756"/>
                        </a:cubicBezTo>
                        <a:cubicBezTo>
                          <a:pt x="10836036" y="1612833"/>
                          <a:pt x="10855838" y="1643575"/>
                          <a:pt x="10859588" y="1817035"/>
                        </a:cubicBezTo>
                        <a:cubicBezTo>
                          <a:pt x="10850386" y="1988637"/>
                          <a:pt x="10873394" y="2184581"/>
                          <a:pt x="10859588" y="2332314"/>
                        </a:cubicBezTo>
                        <a:cubicBezTo>
                          <a:pt x="10830396" y="2488181"/>
                          <a:pt x="10892145" y="2700855"/>
                          <a:pt x="10859588" y="3064553"/>
                        </a:cubicBezTo>
                        <a:cubicBezTo>
                          <a:pt x="10893122" y="3426423"/>
                          <a:pt x="10808572" y="3558481"/>
                          <a:pt x="10859588" y="3688312"/>
                        </a:cubicBezTo>
                        <a:cubicBezTo>
                          <a:pt x="10900852" y="3780241"/>
                          <a:pt x="10862173" y="4070950"/>
                          <a:pt x="10859588" y="4420550"/>
                        </a:cubicBezTo>
                        <a:cubicBezTo>
                          <a:pt x="10868938" y="4743365"/>
                          <a:pt x="10884561" y="5037841"/>
                          <a:pt x="10859588" y="5423988"/>
                        </a:cubicBezTo>
                        <a:cubicBezTo>
                          <a:pt x="10481067" y="5410889"/>
                          <a:pt x="10279063" y="5469474"/>
                          <a:pt x="10072268" y="5423988"/>
                        </a:cubicBezTo>
                        <a:cubicBezTo>
                          <a:pt x="9887649" y="5410915"/>
                          <a:pt x="9799566" y="5397156"/>
                          <a:pt x="9610735" y="5423988"/>
                        </a:cubicBezTo>
                        <a:cubicBezTo>
                          <a:pt x="9422132" y="5430993"/>
                          <a:pt x="9371695" y="5414314"/>
                          <a:pt x="9149203" y="5423988"/>
                        </a:cubicBezTo>
                        <a:cubicBezTo>
                          <a:pt x="8908349" y="5375535"/>
                          <a:pt x="8521859" y="5444134"/>
                          <a:pt x="8253287" y="5423988"/>
                        </a:cubicBezTo>
                        <a:cubicBezTo>
                          <a:pt x="7951192" y="5430412"/>
                          <a:pt x="7867904" y="5453642"/>
                          <a:pt x="7574563" y="5423988"/>
                        </a:cubicBezTo>
                        <a:cubicBezTo>
                          <a:pt x="7295103" y="5407525"/>
                          <a:pt x="7329352" y="5419499"/>
                          <a:pt x="7221626" y="5423988"/>
                        </a:cubicBezTo>
                        <a:cubicBezTo>
                          <a:pt x="7073491" y="5438499"/>
                          <a:pt x="6929871" y="5401766"/>
                          <a:pt x="6760094" y="5423988"/>
                        </a:cubicBezTo>
                        <a:cubicBezTo>
                          <a:pt x="6581115" y="5422280"/>
                          <a:pt x="6272958" y="5475454"/>
                          <a:pt x="5972773" y="5423988"/>
                        </a:cubicBezTo>
                        <a:cubicBezTo>
                          <a:pt x="5666118" y="5391811"/>
                          <a:pt x="5679414" y="5419474"/>
                          <a:pt x="5511241" y="5423988"/>
                        </a:cubicBezTo>
                        <a:cubicBezTo>
                          <a:pt x="5320740" y="5407447"/>
                          <a:pt x="5081356" y="5440124"/>
                          <a:pt x="4723921" y="5423988"/>
                        </a:cubicBezTo>
                        <a:cubicBezTo>
                          <a:pt x="4370445" y="5411392"/>
                          <a:pt x="4479461" y="5438023"/>
                          <a:pt x="4370984" y="5423988"/>
                        </a:cubicBezTo>
                        <a:cubicBezTo>
                          <a:pt x="4292440" y="5400929"/>
                          <a:pt x="4008909" y="5397508"/>
                          <a:pt x="3692260" y="5423988"/>
                        </a:cubicBezTo>
                        <a:cubicBezTo>
                          <a:pt x="3374384" y="5459661"/>
                          <a:pt x="3262321" y="5401263"/>
                          <a:pt x="3122132" y="5423988"/>
                        </a:cubicBezTo>
                        <a:cubicBezTo>
                          <a:pt x="2971249" y="5423260"/>
                          <a:pt x="2563294" y="5443893"/>
                          <a:pt x="2443407" y="5423988"/>
                        </a:cubicBezTo>
                        <a:cubicBezTo>
                          <a:pt x="2284576" y="5372301"/>
                          <a:pt x="2037643" y="5448164"/>
                          <a:pt x="1764683" y="5423988"/>
                        </a:cubicBezTo>
                        <a:cubicBezTo>
                          <a:pt x="1485861" y="5414349"/>
                          <a:pt x="1264800" y="5448122"/>
                          <a:pt x="1085959" y="5423988"/>
                        </a:cubicBezTo>
                        <a:cubicBezTo>
                          <a:pt x="943446" y="5480720"/>
                          <a:pt x="535104" y="5460477"/>
                          <a:pt x="0" y="5423988"/>
                        </a:cubicBezTo>
                        <a:cubicBezTo>
                          <a:pt x="-33596" y="5183685"/>
                          <a:pt x="8874" y="5137858"/>
                          <a:pt x="0" y="4908708"/>
                        </a:cubicBezTo>
                        <a:cubicBezTo>
                          <a:pt x="-21717" y="4683298"/>
                          <a:pt x="10161" y="4583168"/>
                          <a:pt x="0" y="4339190"/>
                        </a:cubicBezTo>
                        <a:cubicBezTo>
                          <a:pt x="-7081" y="4127090"/>
                          <a:pt x="9202" y="3728736"/>
                          <a:pt x="0" y="3552711"/>
                        </a:cubicBezTo>
                        <a:cubicBezTo>
                          <a:pt x="-36463" y="3360380"/>
                          <a:pt x="-18536" y="3221810"/>
                          <a:pt x="0" y="2874713"/>
                        </a:cubicBezTo>
                        <a:cubicBezTo>
                          <a:pt x="-9317" y="2540407"/>
                          <a:pt x="4697" y="2612179"/>
                          <a:pt x="0" y="2359434"/>
                        </a:cubicBezTo>
                        <a:cubicBezTo>
                          <a:pt x="-28653" y="2088201"/>
                          <a:pt x="46307" y="1930039"/>
                          <a:pt x="0" y="1789916"/>
                        </a:cubicBezTo>
                        <a:cubicBezTo>
                          <a:pt x="35126" y="1622640"/>
                          <a:pt x="38642" y="1368654"/>
                          <a:pt x="0" y="1003437"/>
                        </a:cubicBezTo>
                        <a:cubicBezTo>
                          <a:pt x="-57732" y="631353"/>
                          <a:pt x="65568" y="374587"/>
                          <a:pt x="0" y="0"/>
                        </a:cubicBezTo>
                        <a:close/>
                      </a:path>
                      <a:path w="10859588" h="5423988" stroke="0" extrusionOk="0">
                        <a:moveTo>
                          <a:pt x="0" y="0"/>
                        </a:moveTo>
                        <a:cubicBezTo>
                          <a:pt x="376227" y="-12289"/>
                          <a:pt x="640165" y="57686"/>
                          <a:pt x="895916" y="0"/>
                        </a:cubicBezTo>
                        <a:cubicBezTo>
                          <a:pt x="1103384" y="-12433"/>
                          <a:pt x="1263953" y="49814"/>
                          <a:pt x="1574640" y="0"/>
                        </a:cubicBezTo>
                        <a:cubicBezTo>
                          <a:pt x="1876910" y="-15407"/>
                          <a:pt x="1918144" y="9882"/>
                          <a:pt x="2036173" y="0"/>
                        </a:cubicBezTo>
                        <a:cubicBezTo>
                          <a:pt x="2161402" y="-10762"/>
                          <a:pt x="2578775" y="-3894"/>
                          <a:pt x="2714897" y="0"/>
                        </a:cubicBezTo>
                        <a:cubicBezTo>
                          <a:pt x="2875170" y="-55482"/>
                          <a:pt x="3227700" y="46614"/>
                          <a:pt x="3610813" y="0"/>
                        </a:cubicBezTo>
                        <a:cubicBezTo>
                          <a:pt x="3979125" y="-56343"/>
                          <a:pt x="3865377" y="-21379"/>
                          <a:pt x="4072346" y="0"/>
                        </a:cubicBezTo>
                        <a:cubicBezTo>
                          <a:pt x="4271902" y="26706"/>
                          <a:pt x="4243079" y="-10067"/>
                          <a:pt x="4425282" y="0"/>
                        </a:cubicBezTo>
                        <a:cubicBezTo>
                          <a:pt x="4580504" y="-13296"/>
                          <a:pt x="4926748" y="9445"/>
                          <a:pt x="5104006" y="0"/>
                        </a:cubicBezTo>
                        <a:cubicBezTo>
                          <a:pt x="5321472" y="17628"/>
                          <a:pt x="5477970" y="-6813"/>
                          <a:pt x="5782731" y="0"/>
                        </a:cubicBezTo>
                        <a:cubicBezTo>
                          <a:pt x="6070692" y="-5558"/>
                          <a:pt x="6206613" y="17567"/>
                          <a:pt x="6570051" y="0"/>
                        </a:cubicBezTo>
                        <a:cubicBezTo>
                          <a:pt x="6951473" y="-14501"/>
                          <a:pt x="6963843" y="-8821"/>
                          <a:pt x="7140179" y="0"/>
                        </a:cubicBezTo>
                        <a:cubicBezTo>
                          <a:pt x="7322859" y="-1103"/>
                          <a:pt x="7415016" y="-5005"/>
                          <a:pt x="7493116" y="0"/>
                        </a:cubicBezTo>
                        <a:cubicBezTo>
                          <a:pt x="7574443" y="12028"/>
                          <a:pt x="7798822" y="-19709"/>
                          <a:pt x="7954648" y="0"/>
                        </a:cubicBezTo>
                        <a:cubicBezTo>
                          <a:pt x="8099354" y="11236"/>
                          <a:pt x="8598253" y="34231"/>
                          <a:pt x="8850564" y="0"/>
                        </a:cubicBezTo>
                        <a:cubicBezTo>
                          <a:pt x="9173819" y="-37192"/>
                          <a:pt x="9215382" y="22219"/>
                          <a:pt x="9312097" y="0"/>
                        </a:cubicBezTo>
                        <a:cubicBezTo>
                          <a:pt x="9396707" y="-18386"/>
                          <a:pt x="9648388" y="-2815"/>
                          <a:pt x="9773629" y="0"/>
                        </a:cubicBezTo>
                        <a:cubicBezTo>
                          <a:pt x="9918370" y="47687"/>
                          <a:pt x="10121127" y="-14939"/>
                          <a:pt x="10235162" y="0"/>
                        </a:cubicBezTo>
                        <a:cubicBezTo>
                          <a:pt x="10346291" y="43891"/>
                          <a:pt x="10596582" y="-14712"/>
                          <a:pt x="10859588" y="0"/>
                        </a:cubicBezTo>
                        <a:cubicBezTo>
                          <a:pt x="10901322" y="224478"/>
                          <a:pt x="10889418" y="581005"/>
                          <a:pt x="10859588" y="732238"/>
                        </a:cubicBezTo>
                        <a:cubicBezTo>
                          <a:pt x="10848163" y="913845"/>
                          <a:pt x="10869224" y="1035646"/>
                          <a:pt x="10859588" y="1301756"/>
                        </a:cubicBezTo>
                        <a:cubicBezTo>
                          <a:pt x="10873845" y="1555263"/>
                          <a:pt x="10875484" y="1653116"/>
                          <a:pt x="10859588" y="1925515"/>
                        </a:cubicBezTo>
                        <a:cubicBezTo>
                          <a:pt x="10818244" y="2218737"/>
                          <a:pt x="10880354" y="2348120"/>
                          <a:pt x="10859588" y="2603513"/>
                        </a:cubicBezTo>
                        <a:cubicBezTo>
                          <a:pt x="10819364" y="2901412"/>
                          <a:pt x="10875373" y="3060869"/>
                          <a:pt x="10859588" y="3335752"/>
                        </a:cubicBezTo>
                        <a:cubicBezTo>
                          <a:pt x="10864810" y="3598052"/>
                          <a:pt x="10888658" y="3723920"/>
                          <a:pt x="10859588" y="3959511"/>
                        </a:cubicBezTo>
                        <a:cubicBezTo>
                          <a:pt x="10816893" y="4224558"/>
                          <a:pt x="10852771" y="4503412"/>
                          <a:pt x="10859588" y="4637510"/>
                        </a:cubicBezTo>
                        <a:cubicBezTo>
                          <a:pt x="10807067" y="4761788"/>
                          <a:pt x="10854799" y="5065018"/>
                          <a:pt x="10859588" y="5423988"/>
                        </a:cubicBezTo>
                        <a:cubicBezTo>
                          <a:pt x="10645908" y="5484019"/>
                          <a:pt x="10382861" y="5379512"/>
                          <a:pt x="9963672" y="5423988"/>
                        </a:cubicBezTo>
                        <a:cubicBezTo>
                          <a:pt x="9614286" y="5457678"/>
                          <a:pt x="9688110" y="5438246"/>
                          <a:pt x="9610735" y="5423988"/>
                        </a:cubicBezTo>
                        <a:cubicBezTo>
                          <a:pt x="9528887" y="5403406"/>
                          <a:pt x="9155982" y="5397437"/>
                          <a:pt x="9040607" y="5423988"/>
                        </a:cubicBezTo>
                        <a:cubicBezTo>
                          <a:pt x="8909101" y="5442939"/>
                          <a:pt x="8529571" y="5436586"/>
                          <a:pt x="8361883" y="5423988"/>
                        </a:cubicBezTo>
                        <a:cubicBezTo>
                          <a:pt x="8184314" y="5381344"/>
                          <a:pt x="7935731" y="5395400"/>
                          <a:pt x="7791754" y="5423988"/>
                        </a:cubicBezTo>
                        <a:cubicBezTo>
                          <a:pt x="7614841" y="5448944"/>
                          <a:pt x="7265322" y="5414958"/>
                          <a:pt x="7004434" y="5423988"/>
                        </a:cubicBezTo>
                        <a:cubicBezTo>
                          <a:pt x="6762697" y="5412253"/>
                          <a:pt x="6544713" y="5411963"/>
                          <a:pt x="6108518" y="5423988"/>
                        </a:cubicBezTo>
                        <a:cubicBezTo>
                          <a:pt x="5687086" y="5418320"/>
                          <a:pt x="5678119" y="5400717"/>
                          <a:pt x="5429794" y="5423988"/>
                        </a:cubicBezTo>
                        <a:cubicBezTo>
                          <a:pt x="5197294" y="5450165"/>
                          <a:pt x="5127184" y="5410268"/>
                          <a:pt x="4859666" y="5423988"/>
                        </a:cubicBezTo>
                        <a:cubicBezTo>
                          <a:pt x="4568846" y="5416762"/>
                          <a:pt x="4330830" y="5486500"/>
                          <a:pt x="3963750" y="5423988"/>
                        </a:cubicBezTo>
                        <a:cubicBezTo>
                          <a:pt x="3608692" y="5368051"/>
                          <a:pt x="3463160" y="5447830"/>
                          <a:pt x="3176429" y="5423988"/>
                        </a:cubicBezTo>
                        <a:cubicBezTo>
                          <a:pt x="2933867" y="5418441"/>
                          <a:pt x="2592682" y="5440012"/>
                          <a:pt x="2389109" y="5423988"/>
                        </a:cubicBezTo>
                        <a:cubicBezTo>
                          <a:pt x="2168921" y="5405890"/>
                          <a:pt x="2124068" y="5432669"/>
                          <a:pt x="1927577" y="5423988"/>
                        </a:cubicBezTo>
                        <a:cubicBezTo>
                          <a:pt x="1779636" y="5457462"/>
                          <a:pt x="1232471" y="5414658"/>
                          <a:pt x="1031661" y="5423988"/>
                        </a:cubicBezTo>
                        <a:cubicBezTo>
                          <a:pt x="839757" y="5440695"/>
                          <a:pt x="393409" y="5410735"/>
                          <a:pt x="0" y="5423988"/>
                        </a:cubicBezTo>
                        <a:cubicBezTo>
                          <a:pt x="-16523" y="5253350"/>
                          <a:pt x="-30356" y="4983771"/>
                          <a:pt x="0" y="4800229"/>
                        </a:cubicBezTo>
                        <a:cubicBezTo>
                          <a:pt x="25521" y="4599260"/>
                          <a:pt x="32676" y="4469392"/>
                          <a:pt x="0" y="4284950"/>
                        </a:cubicBezTo>
                        <a:cubicBezTo>
                          <a:pt x="-39002" y="4126092"/>
                          <a:pt x="-15552" y="3869747"/>
                          <a:pt x="0" y="3769671"/>
                        </a:cubicBezTo>
                        <a:cubicBezTo>
                          <a:pt x="4991" y="3679318"/>
                          <a:pt x="21401" y="3499489"/>
                          <a:pt x="0" y="3254393"/>
                        </a:cubicBezTo>
                        <a:cubicBezTo>
                          <a:pt x="-13744" y="3027816"/>
                          <a:pt x="-13539" y="2754980"/>
                          <a:pt x="0" y="2630634"/>
                        </a:cubicBezTo>
                        <a:cubicBezTo>
                          <a:pt x="1997" y="2527188"/>
                          <a:pt x="39463" y="2124733"/>
                          <a:pt x="0" y="1952635"/>
                        </a:cubicBezTo>
                        <a:cubicBezTo>
                          <a:pt x="191" y="1767356"/>
                          <a:pt x="38845" y="1622647"/>
                          <a:pt x="0" y="1274637"/>
                        </a:cubicBezTo>
                        <a:cubicBezTo>
                          <a:pt x="-6908" y="969916"/>
                          <a:pt x="10627" y="768537"/>
                          <a:pt x="0" y="596639"/>
                        </a:cubicBezTo>
                        <a:cubicBezTo>
                          <a:pt x="-11353" y="447617"/>
                          <a:pt x="-8755" y="297735"/>
                          <a:pt x="0" y="0"/>
                        </a:cubicBezTo>
                        <a:close/>
                      </a:path>
                      <a:path w="10859588" h="5423988" fill="none" stroke="0" extrusionOk="0">
                        <a:moveTo>
                          <a:pt x="0" y="0"/>
                        </a:moveTo>
                        <a:cubicBezTo>
                          <a:pt x="433238" y="22671"/>
                          <a:pt x="552174" y="4564"/>
                          <a:pt x="895916" y="0"/>
                        </a:cubicBezTo>
                        <a:cubicBezTo>
                          <a:pt x="1260070" y="-11913"/>
                          <a:pt x="1446375" y="5277"/>
                          <a:pt x="1683236" y="0"/>
                        </a:cubicBezTo>
                        <a:cubicBezTo>
                          <a:pt x="1879344" y="21970"/>
                          <a:pt x="2234632" y="64728"/>
                          <a:pt x="2470556" y="0"/>
                        </a:cubicBezTo>
                        <a:cubicBezTo>
                          <a:pt x="2691342" y="-40417"/>
                          <a:pt x="2716155" y="14899"/>
                          <a:pt x="2823493" y="0"/>
                        </a:cubicBezTo>
                        <a:cubicBezTo>
                          <a:pt x="2939840" y="-34584"/>
                          <a:pt x="3277444" y="-5234"/>
                          <a:pt x="3393621" y="0"/>
                        </a:cubicBezTo>
                        <a:cubicBezTo>
                          <a:pt x="3571575" y="55046"/>
                          <a:pt x="3772758" y="25413"/>
                          <a:pt x="4180941" y="0"/>
                        </a:cubicBezTo>
                        <a:cubicBezTo>
                          <a:pt x="4568393" y="-24731"/>
                          <a:pt x="4634730" y="8230"/>
                          <a:pt x="5076857" y="0"/>
                        </a:cubicBezTo>
                        <a:cubicBezTo>
                          <a:pt x="5473199" y="-10315"/>
                          <a:pt x="5701074" y="-68253"/>
                          <a:pt x="5972773" y="0"/>
                        </a:cubicBezTo>
                        <a:cubicBezTo>
                          <a:pt x="6268352" y="43002"/>
                          <a:pt x="6242864" y="-3452"/>
                          <a:pt x="6434306" y="0"/>
                        </a:cubicBezTo>
                        <a:cubicBezTo>
                          <a:pt x="6627760" y="10447"/>
                          <a:pt x="6622686" y="14407"/>
                          <a:pt x="6787243" y="0"/>
                        </a:cubicBezTo>
                        <a:cubicBezTo>
                          <a:pt x="6952627" y="-4935"/>
                          <a:pt x="7172555" y="-12207"/>
                          <a:pt x="7248775" y="0"/>
                        </a:cubicBezTo>
                        <a:cubicBezTo>
                          <a:pt x="7343174" y="18354"/>
                          <a:pt x="7706774" y="35039"/>
                          <a:pt x="7927499" y="0"/>
                        </a:cubicBezTo>
                        <a:cubicBezTo>
                          <a:pt x="8187779" y="1121"/>
                          <a:pt x="8346076" y="30256"/>
                          <a:pt x="8606223" y="0"/>
                        </a:cubicBezTo>
                        <a:cubicBezTo>
                          <a:pt x="8864228" y="-17004"/>
                          <a:pt x="8846050" y="-16202"/>
                          <a:pt x="8959160" y="0"/>
                        </a:cubicBezTo>
                        <a:cubicBezTo>
                          <a:pt x="9045583" y="26938"/>
                          <a:pt x="9264241" y="-24780"/>
                          <a:pt x="9529288" y="0"/>
                        </a:cubicBezTo>
                        <a:cubicBezTo>
                          <a:pt x="9812954" y="-26266"/>
                          <a:pt x="10455297" y="-46423"/>
                          <a:pt x="10859588" y="0"/>
                        </a:cubicBezTo>
                        <a:cubicBezTo>
                          <a:pt x="10849506" y="311832"/>
                          <a:pt x="10886314" y="369142"/>
                          <a:pt x="10859588" y="623758"/>
                        </a:cubicBezTo>
                        <a:cubicBezTo>
                          <a:pt x="10813100" y="906201"/>
                          <a:pt x="10899453" y="1013887"/>
                          <a:pt x="10859588" y="1301756"/>
                        </a:cubicBezTo>
                        <a:cubicBezTo>
                          <a:pt x="10839782" y="1605616"/>
                          <a:pt x="10861737" y="1645000"/>
                          <a:pt x="10859588" y="1817035"/>
                        </a:cubicBezTo>
                        <a:cubicBezTo>
                          <a:pt x="10849859" y="2004563"/>
                          <a:pt x="10899346" y="2200399"/>
                          <a:pt x="10859588" y="2332314"/>
                        </a:cubicBezTo>
                        <a:cubicBezTo>
                          <a:pt x="10870015" y="2496974"/>
                          <a:pt x="10854447" y="2710175"/>
                          <a:pt x="10859588" y="3064553"/>
                        </a:cubicBezTo>
                        <a:cubicBezTo>
                          <a:pt x="10893735" y="3399437"/>
                          <a:pt x="10819767" y="3571089"/>
                          <a:pt x="10859588" y="3688312"/>
                        </a:cubicBezTo>
                        <a:cubicBezTo>
                          <a:pt x="10835315" y="3805206"/>
                          <a:pt x="10821204" y="4018807"/>
                          <a:pt x="10859588" y="4420550"/>
                        </a:cubicBezTo>
                        <a:cubicBezTo>
                          <a:pt x="10811158" y="4814306"/>
                          <a:pt x="10889270" y="5025819"/>
                          <a:pt x="10859588" y="5423988"/>
                        </a:cubicBezTo>
                        <a:cubicBezTo>
                          <a:pt x="10517737" y="5416705"/>
                          <a:pt x="10265751" y="5435686"/>
                          <a:pt x="10072268" y="5423988"/>
                        </a:cubicBezTo>
                        <a:cubicBezTo>
                          <a:pt x="9905095" y="5416899"/>
                          <a:pt x="9803705" y="5403791"/>
                          <a:pt x="9610735" y="5423988"/>
                        </a:cubicBezTo>
                        <a:cubicBezTo>
                          <a:pt x="9422645" y="5446102"/>
                          <a:pt x="9371333" y="5413972"/>
                          <a:pt x="9149203" y="5423988"/>
                        </a:cubicBezTo>
                        <a:cubicBezTo>
                          <a:pt x="8967288" y="5386018"/>
                          <a:pt x="8601086" y="5426890"/>
                          <a:pt x="8253287" y="5423988"/>
                        </a:cubicBezTo>
                        <a:cubicBezTo>
                          <a:pt x="7950467" y="5426266"/>
                          <a:pt x="7854068" y="5440376"/>
                          <a:pt x="7574563" y="5423988"/>
                        </a:cubicBezTo>
                        <a:cubicBezTo>
                          <a:pt x="7290734" y="5397003"/>
                          <a:pt x="7331900" y="5428544"/>
                          <a:pt x="7221626" y="5423988"/>
                        </a:cubicBezTo>
                        <a:cubicBezTo>
                          <a:pt x="7111272" y="5434674"/>
                          <a:pt x="6948368" y="5423722"/>
                          <a:pt x="6760094" y="5423988"/>
                        </a:cubicBezTo>
                        <a:cubicBezTo>
                          <a:pt x="6581192" y="5428804"/>
                          <a:pt x="6307300" y="5451936"/>
                          <a:pt x="5972773" y="5423988"/>
                        </a:cubicBezTo>
                        <a:cubicBezTo>
                          <a:pt x="5676046" y="5390990"/>
                          <a:pt x="5680800" y="5420284"/>
                          <a:pt x="5511241" y="5423988"/>
                        </a:cubicBezTo>
                        <a:cubicBezTo>
                          <a:pt x="5365288" y="5429266"/>
                          <a:pt x="5092860" y="5411849"/>
                          <a:pt x="4723921" y="5423988"/>
                        </a:cubicBezTo>
                        <a:cubicBezTo>
                          <a:pt x="4393535" y="5404433"/>
                          <a:pt x="4453632" y="5432438"/>
                          <a:pt x="4370984" y="5423988"/>
                        </a:cubicBezTo>
                        <a:cubicBezTo>
                          <a:pt x="4276921" y="5396944"/>
                          <a:pt x="3974938" y="5476870"/>
                          <a:pt x="3692260" y="5423988"/>
                        </a:cubicBezTo>
                        <a:cubicBezTo>
                          <a:pt x="3375350" y="5426482"/>
                          <a:pt x="3269975" y="5390523"/>
                          <a:pt x="3122132" y="5423988"/>
                        </a:cubicBezTo>
                        <a:cubicBezTo>
                          <a:pt x="2995998" y="5447409"/>
                          <a:pt x="2594762" y="5431772"/>
                          <a:pt x="2443407" y="5423988"/>
                        </a:cubicBezTo>
                        <a:cubicBezTo>
                          <a:pt x="2274496" y="5358315"/>
                          <a:pt x="2060037" y="5442127"/>
                          <a:pt x="1764683" y="5423988"/>
                        </a:cubicBezTo>
                        <a:cubicBezTo>
                          <a:pt x="1466435" y="5399759"/>
                          <a:pt x="1282816" y="5453277"/>
                          <a:pt x="1085959" y="5423988"/>
                        </a:cubicBezTo>
                        <a:cubicBezTo>
                          <a:pt x="982051" y="5390489"/>
                          <a:pt x="411861" y="5384495"/>
                          <a:pt x="0" y="5423988"/>
                        </a:cubicBezTo>
                        <a:cubicBezTo>
                          <a:pt x="-25001" y="5176831"/>
                          <a:pt x="22441" y="5141282"/>
                          <a:pt x="0" y="4908708"/>
                        </a:cubicBezTo>
                        <a:cubicBezTo>
                          <a:pt x="-12449" y="4675554"/>
                          <a:pt x="14125" y="4588703"/>
                          <a:pt x="0" y="4339190"/>
                        </a:cubicBezTo>
                        <a:cubicBezTo>
                          <a:pt x="-35584" y="4083667"/>
                          <a:pt x="10285" y="3720357"/>
                          <a:pt x="0" y="3552711"/>
                        </a:cubicBezTo>
                        <a:cubicBezTo>
                          <a:pt x="8404" y="3395926"/>
                          <a:pt x="-5656" y="3241563"/>
                          <a:pt x="0" y="2874713"/>
                        </a:cubicBezTo>
                        <a:cubicBezTo>
                          <a:pt x="-9397" y="2543111"/>
                          <a:pt x="3083" y="2608374"/>
                          <a:pt x="0" y="2359434"/>
                        </a:cubicBezTo>
                        <a:cubicBezTo>
                          <a:pt x="-6603" y="2107178"/>
                          <a:pt x="14593" y="1915732"/>
                          <a:pt x="0" y="1789916"/>
                        </a:cubicBezTo>
                        <a:cubicBezTo>
                          <a:pt x="52262" y="1645467"/>
                          <a:pt x="41349" y="1296297"/>
                          <a:pt x="0" y="1003437"/>
                        </a:cubicBezTo>
                        <a:cubicBezTo>
                          <a:pt x="26040" y="613700"/>
                          <a:pt x="43087" y="3472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en-US" sz="2400" b="1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2023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Defined membership growth communication strategy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Website Redesign (Implementation in progress)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Student Survey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Monthly Chat (Letter from the Chair)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Event Announcements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Group.io reboot</a:t>
            </a:r>
            <a:endParaRPr lang="en-US" sz="24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en-US" sz="24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2024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Establish Communications Committee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Regular Content Updates through all channels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Student Outreach</a:t>
            </a:r>
            <a:endParaRPr lang="en-US" sz="24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24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48944F-A93C-6BBE-CF0A-50A71406B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9538"/>
            <a:ext cx="9144000" cy="679998"/>
          </a:xfrm>
        </p:spPr>
        <p:txBody>
          <a:bodyPr anchor="t">
            <a:normAutofit fontScale="90000"/>
          </a:bodyPr>
          <a:lstStyle/>
          <a:p>
            <a:r>
              <a:rPr lang="en-US" sz="4800" b="1" cap="all" dirty="0">
                <a:solidFill>
                  <a:schemeClr val="bg2"/>
                </a:solidFill>
              </a:rPr>
              <a:t>Communications</a:t>
            </a:r>
            <a:r>
              <a:rPr lang="en-US" sz="4800" b="1" dirty="0">
                <a:solidFill>
                  <a:srgbClr val="CC3399"/>
                </a:solidFill>
              </a:rPr>
              <a:t>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80AB8D2-FE5C-F19F-46A8-6AFE35E32836}"/>
              </a:ext>
            </a:extLst>
          </p:cNvPr>
          <p:cNvSpPr txBox="1">
            <a:spLocks/>
          </p:cNvSpPr>
          <p:nvPr/>
        </p:nvSpPr>
        <p:spPr>
          <a:xfrm>
            <a:off x="838200" y="1945810"/>
            <a:ext cx="10515600" cy="4643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742406" y="566374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48944F-A93C-6BBE-CF0A-50A71406B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9722"/>
            <a:ext cx="9144000" cy="969673"/>
          </a:xfrm>
        </p:spPr>
        <p:txBody>
          <a:bodyPr anchor="t">
            <a:normAutofit/>
          </a:bodyPr>
          <a:lstStyle/>
          <a:p>
            <a:r>
              <a:rPr lang="en-US" sz="4800" b="1" cap="all" dirty="0">
                <a:solidFill>
                  <a:schemeClr val="bg2"/>
                </a:solidFill>
              </a:rPr>
              <a:t>Conversations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080EE80-7BF4-B827-FDA9-986F25FAAEE8}"/>
              </a:ext>
            </a:extLst>
          </p:cNvPr>
          <p:cNvSpPr txBox="1">
            <a:spLocks/>
          </p:cNvSpPr>
          <p:nvPr/>
        </p:nvSpPr>
        <p:spPr>
          <a:xfrm>
            <a:off x="1365584" y="1482743"/>
            <a:ext cx="9460832" cy="438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FY 2023</a:t>
            </a:r>
            <a:endParaRPr lang="en-US" sz="2400" b="1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7200" algn="l" defTabSz="744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October 28 2022		PPD – Past Present and Future</a:t>
            </a:r>
          </a:p>
          <a:p>
            <a:pPr marL="914400" marR="0" indent="-457200" algn="l" defTabSz="744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December 1 2022		Liability, Indemnification and Insurance</a:t>
            </a:r>
          </a:p>
          <a:p>
            <a:pPr marL="914400" marR="0" indent="-457200" algn="l" defTabSz="744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January 27 2023		Infrastructure Investment and Jobs Act</a:t>
            </a:r>
          </a:p>
          <a:p>
            <a:pPr marL="914400" marR="0" indent="-457200" algn="l" defTabSz="62071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February 24 2023		Insurance Questions and Concerns</a:t>
            </a:r>
          </a:p>
          <a:p>
            <a:pPr marL="914400" marR="0" indent="-457200" algn="l" defTabSz="744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April 28 2023		Protecting Planners From Sexual Harassment</a:t>
            </a:r>
          </a:p>
          <a:p>
            <a:pPr marL="914400" marR="0" indent="-457200" algn="l" defTabSz="9302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June 23 2023		Four Stages of Professional Development</a:t>
            </a:r>
          </a:p>
          <a:p>
            <a:pPr marL="914400" marR="0" indent="-457200" algn="l" defTabSz="9302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September 22 2023	Writing a Better RFP (Webinar)</a:t>
            </a:r>
            <a:endParaRPr lang="en-US" b="1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l" defTabSz="9302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l" defTabSz="9302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Upcoming</a:t>
            </a:r>
          </a:p>
          <a:p>
            <a:pPr marL="800100" marR="0" indent="-342900" algn="l" defTabSz="9302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October 27 2023		Prime – Sub Partnerships</a:t>
            </a:r>
          </a:p>
          <a:p>
            <a:pPr marL="800100" marR="0" indent="-342900" algn="l" defTabSz="9302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December 1 2023	Overview of 2023 Private Practice Handbook</a:t>
            </a:r>
          </a:p>
        </p:txBody>
      </p:sp>
    </p:spTree>
    <p:extLst>
      <p:ext uri="{BB962C8B-B14F-4D97-AF65-F5344CB8AC3E}">
        <p14:creationId xmlns:p14="http://schemas.microsoft.com/office/powerpoint/2010/main" val="287283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8A27BF-EBED-F4B7-079B-A8CE74DB0D0A}"/>
              </a:ext>
            </a:extLst>
          </p:cNvPr>
          <p:cNvSpPr txBox="1"/>
          <p:nvPr/>
        </p:nvSpPr>
        <p:spPr>
          <a:xfrm>
            <a:off x="1170036" y="602251"/>
            <a:ext cx="9851923" cy="5547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48944F-A93C-6BBE-CF0A-50A71406B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239" y="862178"/>
            <a:ext cx="9144000" cy="969673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cap="all" dirty="0">
                <a:solidFill>
                  <a:schemeClr val="bg2"/>
                </a:solidFill>
              </a:rPr>
              <a:t>PPD at National Planning Conference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80AB8D2-FE5C-F19F-46A8-6AFE35E32836}"/>
              </a:ext>
            </a:extLst>
          </p:cNvPr>
          <p:cNvSpPr txBox="1">
            <a:spLocks/>
          </p:cNvSpPr>
          <p:nvPr/>
        </p:nvSpPr>
        <p:spPr>
          <a:xfrm>
            <a:off x="838198" y="3723810"/>
            <a:ext cx="10515600" cy="22096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/>
              <a:t>NPC 24 – Minneapolis (April 13 – April 16, 2024)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Joint Reception with 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Better Use of Exhibit Hall Space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Promote Sessions Led by PPD Members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080EE80-7BF4-B827-FDA9-986F25FAAEE8}"/>
              </a:ext>
            </a:extLst>
          </p:cNvPr>
          <p:cNvSpPr txBox="1">
            <a:spLocks/>
          </p:cNvSpPr>
          <p:nvPr/>
        </p:nvSpPr>
        <p:spPr>
          <a:xfrm>
            <a:off x="838199" y="1563329"/>
            <a:ext cx="10515599" cy="1865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lnSpc>
                <a:spcPct val="107000"/>
              </a:lnSpc>
              <a:spcBef>
                <a:spcPts val="0"/>
              </a:spcBef>
            </a:pPr>
            <a:endParaRPr lang="en-US" sz="2400" dirty="0"/>
          </a:p>
          <a:p>
            <a:pPr lvl="1" algn="l"/>
            <a:r>
              <a:rPr lang="en-US" sz="2600" b="1" dirty="0"/>
              <a:t>NPC 23 – Philadelphia (April 1 - April 4, 2023)</a:t>
            </a:r>
            <a:endParaRPr lang="en-US" sz="2600" dirty="0"/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2600" dirty="0"/>
              <a:t>Career Development Presentation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2600" dirty="0"/>
              <a:t>Joint Reception with TPD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2600" dirty="0"/>
              <a:t>Exhibit Hall Meet and Greet</a:t>
            </a:r>
          </a:p>
        </p:txBody>
      </p:sp>
    </p:spTree>
    <p:extLst>
      <p:ext uri="{BB962C8B-B14F-4D97-AF65-F5344CB8AC3E}">
        <p14:creationId xmlns:p14="http://schemas.microsoft.com/office/powerpoint/2010/main" val="20440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10940A-61C9-4B70-8D65-514C3BAAF77F}"/>
              </a:ext>
            </a:extLst>
          </p:cNvPr>
          <p:cNvSpPr/>
          <p:nvPr/>
        </p:nvSpPr>
        <p:spPr>
          <a:xfrm>
            <a:off x="666206" y="624885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5FBE0-8810-429B-9955-2607FC095CC7}"/>
              </a:ext>
            </a:extLst>
          </p:cNvPr>
          <p:cNvSpPr txBox="1"/>
          <p:nvPr/>
        </p:nvSpPr>
        <p:spPr>
          <a:xfrm>
            <a:off x="1105989" y="940526"/>
            <a:ext cx="10171611" cy="491734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AGENDA   </a:t>
            </a:r>
            <a:endParaRPr lang="en-US" sz="3200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Introductions</a:t>
            </a:r>
          </a:p>
          <a:p>
            <a:pPr marL="9144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PPD Status Report</a:t>
            </a:r>
          </a:p>
          <a:p>
            <a:pPr marL="9144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SansSerif" panose="00000400000000000000"/>
              </a:rPr>
              <a:t>PPD IN 2023 – 2024</a:t>
            </a:r>
          </a:p>
          <a:p>
            <a:pPr marL="9144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SansSerif" panose="00000400000000000000"/>
              </a:rPr>
              <a:t>APA &amp; PPD INITIATIVES</a:t>
            </a:r>
          </a:p>
          <a:p>
            <a:pPr marL="9144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</a:p>
          <a:p>
            <a:pPr marL="1371600" lvl="1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What Have We Learned? </a:t>
            </a:r>
          </a:p>
          <a:p>
            <a:pPr marL="1371600" lvl="1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Where Should We Go?</a:t>
            </a:r>
            <a:endParaRPr lang="en-US" sz="3200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F4D5279-B3B8-4C46-8F74-B09D05A7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23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6206" y="624885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546FC-D1BA-4AD1-AE5C-BE4780D8015E}"/>
              </a:ext>
            </a:extLst>
          </p:cNvPr>
          <p:cNvSpPr txBox="1"/>
          <p:nvPr/>
        </p:nvSpPr>
        <p:spPr>
          <a:xfrm>
            <a:off x="1010194" y="1032577"/>
            <a:ext cx="10171611" cy="452283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cap="all" dirty="0">
                <a:solidFill>
                  <a:schemeClr val="bg2"/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APA  &amp;  PPD  initiatives</a:t>
            </a:r>
            <a:endParaRPr lang="en-US" sz="6600" cap="all" dirty="0">
              <a:solidFill>
                <a:schemeClr val="bg2"/>
              </a:solidFill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86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10940A-61C9-4B70-8D65-514C3BAAF77F}"/>
              </a:ext>
            </a:extLst>
          </p:cNvPr>
          <p:cNvSpPr/>
          <p:nvPr/>
        </p:nvSpPr>
        <p:spPr>
          <a:xfrm>
            <a:off x="666206" y="624885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5FBE0-8810-429B-9955-2607FC095CC7}"/>
              </a:ext>
            </a:extLst>
          </p:cNvPr>
          <p:cNvSpPr txBox="1"/>
          <p:nvPr/>
        </p:nvSpPr>
        <p:spPr>
          <a:xfrm>
            <a:off x="1105989" y="940526"/>
            <a:ext cx="10171611" cy="4917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 err="1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44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initiatives for 2024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cap="all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cap="all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Prioritize Equity</a:t>
            </a:r>
            <a:endParaRPr lang="en-US" sz="3200" b="1" cap="all" dirty="0">
              <a:solidFill>
                <a:schemeClr val="bg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cap="all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Voice of Planning</a:t>
            </a:r>
            <a:endParaRPr lang="en-US" sz="3200" b="1" cap="all" dirty="0">
              <a:solidFill>
                <a:schemeClr val="bg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cap="all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Relevance</a:t>
            </a:r>
            <a:endParaRPr lang="en-US" sz="3200" b="1" cap="all" dirty="0">
              <a:solidFill>
                <a:schemeClr val="bg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cap="all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Events</a:t>
            </a:r>
            <a:endParaRPr lang="en-US" sz="3200" b="1" cap="all" dirty="0">
              <a:solidFill>
                <a:schemeClr val="bg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cap="all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Housing Advocacy</a:t>
            </a:r>
            <a:endParaRPr lang="en-US" sz="3200" b="1" cap="all" dirty="0">
              <a:solidFill>
                <a:schemeClr val="bg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cap="all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Division Membership</a:t>
            </a:r>
            <a:endParaRPr lang="en-US" sz="3200" b="1" cap="all" dirty="0">
              <a:solidFill>
                <a:schemeClr val="bg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1" cap="all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Welcoming Environment</a:t>
            </a:r>
            <a:endParaRPr lang="en-US" sz="3200" b="1" cap="all" dirty="0">
              <a:solidFill>
                <a:schemeClr val="bg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cap="all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D5925B8-90DD-4B85-846C-525A8A2F9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1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10940A-61C9-4B70-8D65-514C3BAAF77F}"/>
              </a:ext>
            </a:extLst>
          </p:cNvPr>
          <p:cNvSpPr/>
          <p:nvPr/>
        </p:nvSpPr>
        <p:spPr>
          <a:xfrm>
            <a:off x="666206" y="624885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5FBE0-8810-429B-9955-2607FC095CC7}"/>
              </a:ext>
            </a:extLst>
          </p:cNvPr>
          <p:cNvSpPr txBox="1"/>
          <p:nvPr/>
        </p:nvSpPr>
        <p:spPr>
          <a:xfrm>
            <a:off x="973394" y="624885"/>
            <a:ext cx="10427109" cy="560823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Proposed </a:t>
            </a:r>
            <a:r>
              <a:rPr lang="en-US" sz="4800" b="1" cap="all" dirty="0" err="1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ppd</a:t>
            </a:r>
            <a:r>
              <a:rPr lang="en-US" sz="48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initiatives</a:t>
            </a:r>
            <a:endParaRPr lang="en-US" sz="3600" b="1" cap="all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Comm</a:t>
            </a:r>
            <a:r>
              <a:rPr lang="en-US" sz="36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unications strategy</a:t>
            </a:r>
            <a:endParaRPr lang="en-US" sz="3600" b="1" cap="all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Student outreach</a:t>
            </a:r>
            <a:endParaRPr lang="en-US" sz="3600" b="1" cap="all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Professional development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Supportive workplaces (EDI) 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liability insurance through </a:t>
            </a:r>
            <a:r>
              <a:rPr lang="en-US" sz="3600" b="1" cap="all" dirty="0" err="1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36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national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Mentor program</a:t>
            </a:r>
            <a:endParaRPr lang="en-US" sz="3600" b="1" cap="all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PPD Sponsorships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Awards?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D5925B8-90DD-4B85-846C-525A8A2F9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39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6206" y="624885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546FC-D1BA-4AD1-AE5C-BE4780D8015E}"/>
              </a:ext>
            </a:extLst>
          </p:cNvPr>
          <p:cNvSpPr txBox="1"/>
          <p:nvPr/>
        </p:nvSpPr>
        <p:spPr>
          <a:xfrm>
            <a:off x="1010194" y="819842"/>
            <a:ext cx="10171611" cy="73097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cap="all" dirty="0">
                <a:solidFill>
                  <a:schemeClr val="bg2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Discussion: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6600" b="1" cap="all" dirty="0">
              <a:solidFill>
                <a:schemeClr val="bg2"/>
              </a:solidFill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cap="all" dirty="0">
                <a:solidFill>
                  <a:schemeClr val="bg2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What have we learned?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cap="all" dirty="0">
                <a:solidFill>
                  <a:schemeClr val="bg2"/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Where should we go?</a:t>
            </a:r>
            <a:endParaRPr lang="en-US" sz="6600" cap="all" dirty="0">
              <a:solidFill>
                <a:schemeClr val="bg2"/>
              </a:solidFill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53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47ECAA-9451-4DEA-BDB6-05036C8FEF7A}"/>
              </a:ext>
            </a:extLst>
          </p:cNvPr>
          <p:cNvSpPr/>
          <p:nvPr/>
        </p:nvSpPr>
        <p:spPr>
          <a:xfrm>
            <a:off x="420456" y="357350"/>
            <a:ext cx="11170920" cy="5857966"/>
          </a:xfrm>
          <a:custGeom>
            <a:avLst/>
            <a:gdLst>
              <a:gd name="connsiteX0" fmla="*/ 0 w 11170920"/>
              <a:gd name="connsiteY0" fmla="*/ 0 h 5857966"/>
              <a:gd name="connsiteX1" fmla="*/ 921601 w 11170920"/>
              <a:gd name="connsiteY1" fmla="*/ 0 h 5857966"/>
              <a:gd name="connsiteX2" fmla="*/ 1731493 w 11170920"/>
              <a:gd name="connsiteY2" fmla="*/ 0 h 5857966"/>
              <a:gd name="connsiteX3" fmla="*/ 2094548 w 11170920"/>
              <a:gd name="connsiteY3" fmla="*/ 0 h 5857966"/>
              <a:gd name="connsiteX4" fmla="*/ 2681021 w 11170920"/>
              <a:gd name="connsiteY4" fmla="*/ 0 h 5857966"/>
              <a:gd name="connsiteX5" fmla="*/ 3490913 w 11170920"/>
              <a:gd name="connsiteY5" fmla="*/ 0 h 5857966"/>
              <a:gd name="connsiteX6" fmla="*/ 4412513 w 11170920"/>
              <a:gd name="connsiteY6" fmla="*/ 0 h 5857966"/>
              <a:gd name="connsiteX7" fmla="*/ 5334114 w 11170920"/>
              <a:gd name="connsiteY7" fmla="*/ 0 h 5857966"/>
              <a:gd name="connsiteX8" fmla="*/ 5808878 w 11170920"/>
              <a:gd name="connsiteY8" fmla="*/ 0 h 5857966"/>
              <a:gd name="connsiteX9" fmla="*/ 6171933 w 11170920"/>
              <a:gd name="connsiteY9" fmla="*/ 0 h 5857966"/>
              <a:gd name="connsiteX10" fmla="*/ 6646697 w 11170920"/>
              <a:gd name="connsiteY10" fmla="*/ 0 h 5857966"/>
              <a:gd name="connsiteX11" fmla="*/ 7344880 w 11170920"/>
              <a:gd name="connsiteY11" fmla="*/ 0 h 5857966"/>
              <a:gd name="connsiteX12" fmla="*/ 8043062 w 11170920"/>
              <a:gd name="connsiteY12" fmla="*/ 0 h 5857966"/>
              <a:gd name="connsiteX13" fmla="*/ 8406117 w 11170920"/>
              <a:gd name="connsiteY13" fmla="*/ 0 h 5857966"/>
              <a:gd name="connsiteX14" fmla="*/ 8992591 w 11170920"/>
              <a:gd name="connsiteY14" fmla="*/ 0 h 5857966"/>
              <a:gd name="connsiteX15" fmla="*/ 9914192 w 11170920"/>
              <a:gd name="connsiteY15" fmla="*/ 0 h 5857966"/>
              <a:gd name="connsiteX16" fmla="*/ 10500665 w 11170920"/>
              <a:gd name="connsiteY16" fmla="*/ 0 h 5857966"/>
              <a:gd name="connsiteX17" fmla="*/ 11170920 w 11170920"/>
              <a:gd name="connsiteY17" fmla="*/ 0 h 5857966"/>
              <a:gd name="connsiteX18" fmla="*/ 11170920 w 11170920"/>
              <a:gd name="connsiteY18" fmla="*/ 592305 h 5857966"/>
              <a:gd name="connsiteX19" fmla="*/ 11170920 w 11170920"/>
              <a:gd name="connsiteY19" fmla="*/ 1067452 h 5857966"/>
              <a:gd name="connsiteX20" fmla="*/ 11170920 w 11170920"/>
              <a:gd name="connsiteY20" fmla="*/ 1776916 h 5857966"/>
              <a:gd name="connsiteX21" fmla="*/ 11170920 w 11170920"/>
              <a:gd name="connsiteY21" fmla="*/ 2369222 h 5857966"/>
              <a:gd name="connsiteX22" fmla="*/ 11170920 w 11170920"/>
              <a:gd name="connsiteY22" fmla="*/ 3078687 h 5857966"/>
              <a:gd name="connsiteX23" fmla="*/ 11170920 w 11170920"/>
              <a:gd name="connsiteY23" fmla="*/ 3788151 h 5857966"/>
              <a:gd name="connsiteX24" fmla="*/ 11170920 w 11170920"/>
              <a:gd name="connsiteY24" fmla="*/ 4497616 h 5857966"/>
              <a:gd name="connsiteX25" fmla="*/ 11170920 w 11170920"/>
              <a:gd name="connsiteY25" fmla="*/ 5089922 h 5857966"/>
              <a:gd name="connsiteX26" fmla="*/ 11170920 w 11170920"/>
              <a:gd name="connsiteY26" fmla="*/ 5857966 h 5857966"/>
              <a:gd name="connsiteX27" fmla="*/ 10249319 w 11170920"/>
              <a:gd name="connsiteY27" fmla="*/ 5857966 h 5857966"/>
              <a:gd name="connsiteX28" fmla="*/ 9551137 w 11170920"/>
              <a:gd name="connsiteY28" fmla="*/ 5857966 h 5857966"/>
              <a:gd name="connsiteX29" fmla="*/ 9188082 w 11170920"/>
              <a:gd name="connsiteY29" fmla="*/ 5857966 h 5857966"/>
              <a:gd name="connsiteX30" fmla="*/ 8713318 w 11170920"/>
              <a:gd name="connsiteY30" fmla="*/ 5857966 h 5857966"/>
              <a:gd name="connsiteX31" fmla="*/ 7903426 w 11170920"/>
              <a:gd name="connsiteY31" fmla="*/ 5857966 h 5857966"/>
              <a:gd name="connsiteX32" fmla="*/ 7428662 w 11170920"/>
              <a:gd name="connsiteY32" fmla="*/ 5857966 h 5857966"/>
              <a:gd name="connsiteX33" fmla="*/ 6618770 w 11170920"/>
              <a:gd name="connsiteY33" fmla="*/ 5857966 h 5857966"/>
              <a:gd name="connsiteX34" fmla="*/ 6255715 w 11170920"/>
              <a:gd name="connsiteY34" fmla="*/ 5857966 h 5857966"/>
              <a:gd name="connsiteX35" fmla="*/ 5557533 w 11170920"/>
              <a:gd name="connsiteY35" fmla="*/ 5857966 h 5857966"/>
              <a:gd name="connsiteX36" fmla="*/ 4971059 w 11170920"/>
              <a:gd name="connsiteY36" fmla="*/ 5857966 h 5857966"/>
              <a:gd name="connsiteX37" fmla="*/ 4272877 w 11170920"/>
              <a:gd name="connsiteY37" fmla="*/ 5857966 h 5857966"/>
              <a:gd name="connsiteX38" fmla="*/ 3574694 w 11170920"/>
              <a:gd name="connsiteY38" fmla="*/ 5857966 h 5857966"/>
              <a:gd name="connsiteX39" fmla="*/ 2876512 w 11170920"/>
              <a:gd name="connsiteY39" fmla="*/ 5857966 h 5857966"/>
              <a:gd name="connsiteX40" fmla="*/ 2066620 w 11170920"/>
              <a:gd name="connsiteY40" fmla="*/ 5857966 h 5857966"/>
              <a:gd name="connsiteX41" fmla="*/ 1703565 w 11170920"/>
              <a:gd name="connsiteY41" fmla="*/ 5857966 h 5857966"/>
              <a:gd name="connsiteX42" fmla="*/ 893674 w 11170920"/>
              <a:gd name="connsiteY42" fmla="*/ 5857966 h 5857966"/>
              <a:gd name="connsiteX43" fmla="*/ 0 w 11170920"/>
              <a:gd name="connsiteY43" fmla="*/ 5857966 h 5857966"/>
              <a:gd name="connsiteX44" fmla="*/ 0 w 11170920"/>
              <a:gd name="connsiteY44" fmla="*/ 5265661 h 5857966"/>
              <a:gd name="connsiteX45" fmla="*/ 0 w 11170920"/>
              <a:gd name="connsiteY45" fmla="*/ 4790514 h 5857966"/>
              <a:gd name="connsiteX46" fmla="*/ 0 w 11170920"/>
              <a:gd name="connsiteY46" fmla="*/ 4256789 h 5857966"/>
              <a:gd name="connsiteX47" fmla="*/ 0 w 11170920"/>
              <a:gd name="connsiteY47" fmla="*/ 3488744 h 5857966"/>
              <a:gd name="connsiteX48" fmla="*/ 0 w 11170920"/>
              <a:gd name="connsiteY48" fmla="*/ 3013598 h 5857966"/>
              <a:gd name="connsiteX49" fmla="*/ 0 w 11170920"/>
              <a:gd name="connsiteY49" fmla="*/ 2479872 h 5857966"/>
              <a:gd name="connsiteX50" fmla="*/ 0 w 11170920"/>
              <a:gd name="connsiteY50" fmla="*/ 1770408 h 5857966"/>
              <a:gd name="connsiteX51" fmla="*/ 0 w 11170920"/>
              <a:gd name="connsiteY51" fmla="*/ 1002363 h 5857966"/>
              <a:gd name="connsiteX52" fmla="*/ 0 w 11170920"/>
              <a:gd name="connsiteY52" fmla="*/ 0 h 585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70920" h="5857966" fill="none" extrusionOk="0">
                <a:moveTo>
                  <a:pt x="0" y="0"/>
                </a:moveTo>
                <a:cubicBezTo>
                  <a:pt x="449217" y="42896"/>
                  <a:pt x="548849" y="3865"/>
                  <a:pt x="921601" y="0"/>
                </a:cubicBezTo>
                <a:cubicBezTo>
                  <a:pt x="1294353" y="-3865"/>
                  <a:pt x="1457703" y="-14093"/>
                  <a:pt x="1731493" y="0"/>
                </a:cubicBezTo>
                <a:cubicBezTo>
                  <a:pt x="2005283" y="14093"/>
                  <a:pt x="1988835" y="7075"/>
                  <a:pt x="2094548" y="0"/>
                </a:cubicBezTo>
                <a:cubicBezTo>
                  <a:pt x="2200261" y="-7075"/>
                  <a:pt x="2561109" y="7264"/>
                  <a:pt x="2681021" y="0"/>
                </a:cubicBezTo>
                <a:cubicBezTo>
                  <a:pt x="2800933" y="-7264"/>
                  <a:pt x="3314646" y="-22723"/>
                  <a:pt x="3490913" y="0"/>
                </a:cubicBezTo>
                <a:cubicBezTo>
                  <a:pt x="3667180" y="22723"/>
                  <a:pt x="4062372" y="45460"/>
                  <a:pt x="4412513" y="0"/>
                </a:cubicBezTo>
                <a:cubicBezTo>
                  <a:pt x="4762654" y="-45460"/>
                  <a:pt x="5030467" y="7196"/>
                  <a:pt x="5334114" y="0"/>
                </a:cubicBezTo>
                <a:cubicBezTo>
                  <a:pt x="5637761" y="-7196"/>
                  <a:pt x="5651039" y="21855"/>
                  <a:pt x="5808878" y="0"/>
                </a:cubicBezTo>
                <a:cubicBezTo>
                  <a:pt x="5966717" y="-21855"/>
                  <a:pt x="6074896" y="6383"/>
                  <a:pt x="6171933" y="0"/>
                </a:cubicBezTo>
                <a:cubicBezTo>
                  <a:pt x="6268971" y="-6383"/>
                  <a:pt x="6469992" y="3978"/>
                  <a:pt x="6646697" y="0"/>
                </a:cubicBezTo>
                <a:cubicBezTo>
                  <a:pt x="6823402" y="-3978"/>
                  <a:pt x="7103649" y="9294"/>
                  <a:pt x="7344880" y="0"/>
                </a:cubicBezTo>
                <a:cubicBezTo>
                  <a:pt x="7586111" y="-9294"/>
                  <a:pt x="7835479" y="-18473"/>
                  <a:pt x="8043062" y="0"/>
                </a:cubicBezTo>
                <a:cubicBezTo>
                  <a:pt x="8250645" y="18473"/>
                  <a:pt x="8247070" y="13679"/>
                  <a:pt x="8406117" y="0"/>
                </a:cubicBezTo>
                <a:cubicBezTo>
                  <a:pt x="8565165" y="-13679"/>
                  <a:pt x="8784226" y="1136"/>
                  <a:pt x="8992591" y="0"/>
                </a:cubicBezTo>
                <a:cubicBezTo>
                  <a:pt x="9200956" y="-1136"/>
                  <a:pt x="9692368" y="1142"/>
                  <a:pt x="9914192" y="0"/>
                </a:cubicBezTo>
                <a:cubicBezTo>
                  <a:pt x="10136016" y="-1142"/>
                  <a:pt x="10320264" y="-10525"/>
                  <a:pt x="10500665" y="0"/>
                </a:cubicBezTo>
                <a:cubicBezTo>
                  <a:pt x="10681066" y="10525"/>
                  <a:pt x="10965287" y="29429"/>
                  <a:pt x="11170920" y="0"/>
                </a:cubicBezTo>
                <a:cubicBezTo>
                  <a:pt x="11167196" y="178754"/>
                  <a:pt x="11167499" y="447116"/>
                  <a:pt x="11170920" y="592305"/>
                </a:cubicBezTo>
                <a:cubicBezTo>
                  <a:pt x="11174341" y="737494"/>
                  <a:pt x="11164102" y="952846"/>
                  <a:pt x="11170920" y="1067452"/>
                </a:cubicBezTo>
                <a:cubicBezTo>
                  <a:pt x="11177738" y="1182058"/>
                  <a:pt x="11153165" y="1443144"/>
                  <a:pt x="11170920" y="1776916"/>
                </a:cubicBezTo>
                <a:cubicBezTo>
                  <a:pt x="11188675" y="2110688"/>
                  <a:pt x="11169547" y="2130138"/>
                  <a:pt x="11170920" y="2369222"/>
                </a:cubicBezTo>
                <a:cubicBezTo>
                  <a:pt x="11172293" y="2608306"/>
                  <a:pt x="11181600" y="2801236"/>
                  <a:pt x="11170920" y="3078687"/>
                </a:cubicBezTo>
                <a:cubicBezTo>
                  <a:pt x="11160240" y="3356139"/>
                  <a:pt x="11160203" y="3635617"/>
                  <a:pt x="11170920" y="3788151"/>
                </a:cubicBezTo>
                <a:cubicBezTo>
                  <a:pt x="11181637" y="3940685"/>
                  <a:pt x="11144048" y="4206023"/>
                  <a:pt x="11170920" y="4497616"/>
                </a:cubicBezTo>
                <a:cubicBezTo>
                  <a:pt x="11197792" y="4789209"/>
                  <a:pt x="11174232" y="4930704"/>
                  <a:pt x="11170920" y="5089922"/>
                </a:cubicBezTo>
                <a:cubicBezTo>
                  <a:pt x="11167608" y="5249140"/>
                  <a:pt x="11208287" y="5643078"/>
                  <a:pt x="11170920" y="5857966"/>
                </a:cubicBezTo>
                <a:cubicBezTo>
                  <a:pt x="10921918" y="5827040"/>
                  <a:pt x="10671181" y="5886096"/>
                  <a:pt x="10249319" y="5857966"/>
                </a:cubicBezTo>
                <a:cubicBezTo>
                  <a:pt x="9827457" y="5829836"/>
                  <a:pt x="9695600" y="5848280"/>
                  <a:pt x="9551137" y="5857966"/>
                </a:cubicBezTo>
                <a:cubicBezTo>
                  <a:pt x="9406674" y="5867652"/>
                  <a:pt x="9358171" y="5856291"/>
                  <a:pt x="9188082" y="5857966"/>
                </a:cubicBezTo>
                <a:cubicBezTo>
                  <a:pt x="9017993" y="5859641"/>
                  <a:pt x="8849392" y="5849949"/>
                  <a:pt x="8713318" y="5857966"/>
                </a:cubicBezTo>
                <a:cubicBezTo>
                  <a:pt x="8577244" y="5865983"/>
                  <a:pt x="8192690" y="5833919"/>
                  <a:pt x="7903426" y="5857966"/>
                </a:cubicBezTo>
                <a:cubicBezTo>
                  <a:pt x="7614162" y="5882013"/>
                  <a:pt x="7626584" y="5880545"/>
                  <a:pt x="7428662" y="5857966"/>
                </a:cubicBezTo>
                <a:cubicBezTo>
                  <a:pt x="7230740" y="5835387"/>
                  <a:pt x="6957387" y="5869502"/>
                  <a:pt x="6618770" y="5857966"/>
                </a:cubicBezTo>
                <a:cubicBezTo>
                  <a:pt x="6280153" y="5846430"/>
                  <a:pt x="6426150" y="5874838"/>
                  <a:pt x="6255715" y="5857966"/>
                </a:cubicBezTo>
                <a:cubicBezTo>
                  <a:pt x="6085281" y="5841094"/>
                  <a:pt x="5759997" y="5844549"/>
                  <a:pt x="5557533" y="5857966"/>
                </a:cubicBezTo>
                <a:cubicBezTo>
                  <a:pt x="5355069" y="5871383"/>
                  <a:pt x="5256990" y="5865300"/>
                  <a:pt x="4971059" y="5857966"/>
                </a:cubicBezTo>
                <a:cubicBezTo>
                  <a:pt x="4685128" y="5850632"/>
                  <a:pt x="4483555" y="5824006"/>
                  <a:pt x="4272877" y="5857966"/>
                </a:cubicBezTo>
                <a:cubicBezTo>
                  <a:pt x="4062199" y="5891926"/>
                  <a:pt x="3882988" y="5853475"/>
                  <a:pt x="3574694" y="5857966"/>
                </a:cubicBezTo>
                <a:cubicBezTo>
                  <a:pt x="3266400" y="5862457"/>
                  <a:pt x="3065469" y="5880252"/>
                  <a:pt x="2876512" y="5857966"/>
                </a:cubicBezTo>
                <a:cubicBezTo>
                  <a:pt x="2687555" y="5835680"/>
                  <a:pt x="2261464" y="5826832"/>
                  <a:pt x="2066620" y="5857966"/>
                </a:cubicBezTo>
                <a:cubicBezTo>
                  <a:pt x="1871776" y="5889100"/>
                  <a:pt x="1779121" y="5846899"/>
                  <a:pt x="1703565" y="5857966"/>
                </a:cubicBezTo>
                <a:cubicBezTo>
                  <a:pt x="1628010" y="5869033"/>
                  <a:pt x="1129884" y="5823296"/>
                  <a:pt x="893674" y="5857966"/>
                </a:cubicBezTo>
                <a:cubicBezTo>
                  <a:pt x="657464" y="5892636"/>
                  <a:pt x="206120" y="5864445"/>
                  <a:pt x="0" y="5857966"/>
                </a:cubicBezTo>
                <a:cubicBezTo>
                  <a:pt x="7730" y="5581222"/>
                  <a:pt x="-975" y="5398442"/>
                  <a:pt x="0" y="5265661"/>
                </a:cubicBezTo>
                <a:cubicBezTo>
                  <a:pt x="975" y="5132880"/>
                  <a:pt x="11722" y="4889058"/>
                  <a:pt x="0" y="4790514"/>
                </a:cubicBezTo>
                <a:cubicBezTo>
                  <a:pt x="-11722" y="4691970"/>
                  <a:pt x="-13824" y="4471116"/>
                  <a:pt x="0" y="4256789"/>
                </a:cubicBezTo>
                <a:cubicBezTo>
                  <a:pt x="13824" y="4042463"/>
                  <a:pt x="1873" y="3817806"/>
                  <a:pt x="0" y="3488744"/>
                </a:cubicBezTo>
                <a:cubicBezTo>
                  <a:pt x="-1873" y="3159683"/>
                  <a:pt x="12143" y="3209912"/>
                  <a:pt x="0" y="3013598"/>
                </a:cubicBezTo>
                <a:cubicBezTo>
                  <a:pt x="-12143" y="2817284"/>
                  <a:pt x="-24144" y="2733180"/>
                  <a:pt x="0" y="2479872"/>
                </a:cubicBezTo>
                <a:cubicBezTo>
                  <a:pt x="24144" y="2226564"/>
                  <a:pt x="-8691" y="2006850"/>
                  <a:pt x="0" y="1770408"/>
                </a:cubicBezTo>
                <a:cubicBezTo>
                  <a:pt x="8691" y="1533966"/>
                  <a:pt x="28775" y="1198853"/>
                  <a:pt x="0" y="1002363"/>
                </a:cubicBezTo>
                <a:cubicBezTo>
                  <a:pt x="-28775" y="805874"/>
                  <a:pt x="25859" y="465317"/>
                  <a:pt x="0" y="0"/>
                </a:cubicBezTo>
                <a:close/>
              </a:path>
              <a:path w="11170920" h="5857966" stroke="0" extrusionOk="0">
                <a:moveTo>
                  <a:pt x="0" y="0"/>
                </a:moveTo>
                <a:cubicBezTo>
                  <a:pt x="326025" y="-3289"/>
                  <a:pt x="654950" y="-3924"/>
                  <a:pt x="921601" y="0"/>
                </a:cubicBezTo>
                <a:cubicBezTo>
                  <a:pt x="1188252" y="3924"/>
                  <a:pt x="1324341" y="2687"/>
                  <a:pt x="1619783" y="0"/>
                </a:cubicBezTo>
                <a:cubicBezTo>
                  <a:pt x="1915225" y="-2687"/>
                  <a:pt x="1867196" y="6655"/>
                  <a:pt x="2094548" y="0"/>
                </a:cubicBezTo>
                <a:cubicBezTo>
                  <a:pt x="2321901" y="-6655"/>
                  <a:pt x="2620467" y="-12410"/>
                  <a:pt x="2792730" y="0"/>
                </a:cubicBezTo>
                <a:cubicBezTo>
                  <a:pt x="2964993" y="12410"/>
                  <a:pt x="3444660" y="39866"/>
                  <a:pt x="3714331" y="0"/>
                </a:cubicBezTo>
                <a:cubicBezTo>
                  <a:pt x="3984002" y="-39866"/>
                  <a:pt x="4003592" y="-21377"/>
                  <a:pt x="4189095" y="0"/>
                </a:cubicBezTo>
                <a:cubicBezTo>
                  <a:pt x="4374598" y="21377"/>
                  <a:pt x="4379324" y="8339"/>
                  <a:pt x="4552150" y="0"/>
                </a:cubicBezTo>
                <a:cubicBezTo>
                  <a:pt x="4724977" y="-8339"/>
                  <a:pt x="5010397" y="4392"/>
                  <a:pt x="5250332" y="0"/>
                </a:cubicBezTo>
                <a:cubicBezTo>
                  <a:pt x="5490267" y="-4392"/>
                  <a:pt x="5713354" y="12715"/>
                  <a:pt x="5948515" y="0"/>
                </a:cubicBezTo>
                <a:cubicBezTo>
                  <a:pt x="6183676" y="-12715"/>
                  <a:pt x="6363140" y="-27687"/>
                  <a:pt x="6758407" y="0"/>
                </a:cubicBezTo>
                <a:cubicBezTo>
                  <a:pt x="7153674" y="27687"/>
                  <a:pt x="7213854" y="-5312"/>
                  <a:pt x="7344880" y="0"/>
                </a:cubicBezTo>
                <a:cubicBezTo>
                  <a:pt x="7475906" y="5312"/>
                  <a:pt x="7579197" y="-8800"/>
                  <a:pt x="7707935" y="0"/>
                </a:cubicBezTo>
                <a:cubicBezTo>
                  <a:pt x="7836673" y="8800"/>
                  <a:pt x="8072836" y="17158"/>
                  <a:pt x="8182699" y="0"/>
                </a:cubicBezTo>
                <a:cubicBezTo>
                  <a:pt x="8292562" y="-17158"/>
                  <a:pt x="8888227" y="34513"/>
                  <a:pt x="9104300" y="0"/>
                </a:cubicBezTo>
                <a:cubicBezTo>
                  <a:pt x="9320373" y="-34513"/>
                  <a:pt x="9415755" y="22750"/>
                  <a:pt x="9579064" y="0"/>
                </a:cubicBezTo>
                <a:cubicBezTo>
                  <a:pt x="9742373" y="-22750"/>
                  <a:pt x="9958077" y="-5894"/>
                  <a:pt x="10053828" y="0"/>
                </a:cubicBezTo>
                <a:cubicBezTo>
                  <a:pt x="10149579" y="5894"/>
                  <a:pt x="10349334" y="8022"/>
                  <a:pt x="10528592" y="0"/>
                </a:cubicBezTo>
                <a:cubicBezTo>
                  <a:pt x="10707850" y="-8022"/>
                  <a:pt x="11012290" y="29201"/>
                  <a:pt x="11170920" y="0"/>
                </a:cubicBezTo>
                <a:cubicBezTo>
                  <a:pt x="11140820" y="220601"/>
                  <a:pt x="11189660" y="462368"/>
                  <a:pt x="11170920" y="709465"/>
                </a:cubicBezTo>
                <a:cubicBezTo>
                  <a:pt x="11152180" y="956563"/>
                  <a:pt x="11145966" y="1031357"/>
                  <a:pt x="11170920" y="1243191"/>
                </a:cubicBezTo>
                <a:cubicBezTo>
                  <a:pt x="11195874" y="1455025"/>
                  <a:pt x="11183508" y="1579720"/>
                  <a:pt x="11170920" y="1835496"/>
                </a:cubicBezTo>
                <a:cubicBezTo>
                  <a:pt x="11158332" y="2091272"/>
                  <a:pt x="11170282" y="2249219"/>
                  <a:pt x="11170920" y="2486381"/>
                </a:cubicBezTo>
                <a:cubicBezTo>
                  <a:pt x="11171558" y="2723544"/>
                  <a:pt x="11187523" y="2916821"/>
                  <a:pt x="11170920" y="3195846"/>
                </a:cubicBezTo>
                <a:cubicBezTo>
                  <a:pt x="11154317" y="3474871"/>
                  <a:pt x="11185252" y="3596466"/>
                  <a:pt x="11170920" y="3788151"/>
                </a:cubicBezTo>
                <a:cubicBezTo>
                  <a:pt x="11156588" y="3979836"/>
                  <a:pt x="11188948" y="4266610"/>
                  <a:pt x="11170920" y="4439036"/>
                </a:cubicBezTo>
                <a:cubicBezTo>
                  <a:pt x="11152892" y="4611462"/>
                  <a:pt x="11193774" y="4799459"/>
                  <a:pt x="11170920" y="4914183"/>
                </a:cubicBezTo>
                <a:cubicBezTo>
                  <a:pt x="11148066" y="5028907"/>
                  <a:pt x="11209597" y="5604215"/>
                  <a:pt x="11170920" y="5857966"/>
                </a:cubicBezTo>
                <a:cubicBezTo>
                  <a:pt x="10882001" y="5871469"/>
                  <a:pt x="10727251" y="5830049"/>
                  <a:pt x="10584447" y="5857966"/>
                </a:cubicBezTo>
                <a:cubicBezTo>
                  <a:pt x="10441643" y="5885883"/>
                  <a:pt x="10223070" y="5873624"/>
                  <a:pt x="9997973" y="5857966"/>
                </a:cubicBezTo>
                <a:cubicBezTo>
                  <a:pt x="9772876" y="5842308"/>
                  <a:pt x="9612289" y="5891792"/>
                  <a:pt x="9299791" y="5857966"/>
                </a:cubicBezTo>
                <a:cubicBezTo>
                  <a:pt x="8987293" y="5824140"/>
                  <a:pt x="8920292" y="5842882"/>
                  <a:pt x="8713318" y="5857966"/>
                </a:cubicBezTo>
                <a:cubicBezTo>
                  <a:pt x="8506344" y="5873050"/>
                  <a:pt x="8070913" y="5875381"/>
                  <a:pt x="7903426" y="5857966"/>
                </a:cubicBezTo>
                <a:cubicBezTo>
                  <a:pt x="7735939" y="5840551"/>
                  <a:pt x="7349052" y="5903023"/>
                  <a:pt x="6981825" y="5857966"/>
                </a:cubicBezTo>
                <a:cubicBezTo>
                  <a:pt x="6614598" y="5812909"/>
                  <a:pt x="6556749" y="5871331"/>
                  <a:pt x="6283643" y="5857966"/>
                </a:cubicBezTo>
                <a:cubicBezTo>
                  <a:pt x="6010537" y="5844601"/>
                  <a:pt x="5972287" y="5836825"/>
                  <a:pt x="5697169" y="5857966"/>
                </a:cubicBezTo>
                <a:cubicBezTo>
                  <a:pt x="5422051" y="5879107"/>
                  <a:pt x="5231627" y="5858635"/>
                  <a:pt x="4775568" y="5857966"/>
                </a:cubicBezTo>
                <a:cubicBezTo>
                  <a:pt x="4319509" y="5857297"/>
                  <a:pt x="4172984" y="5873354"/>
                  <a:pt x="3965677" y="5857966"/>
                </a:cubicBezTo>
                <a:cubicBezTo>
                  <a:pt x="3758370" y="5842578"/>
                  <a:pt x="3431252" y="5827596"/>
                  <a:pt x="3155785" y="5857966"/>
                </a:cubicBezTo>
                <a:cubicBezTo>
                  <a:pt x="2880318" y="5888336"/>
                  <a:pt x="2782326" y="5840155"/>
                  <a:pt x="2681021" y="5857966"/>
                </a:cubicBezTo>
                <a:cubicBezTo>
                  <a:pt x="2579716" y="5875777"/>
                  <a:pt x="2131489" y="5816633"/>
                  <a:pt x="1759420" y="5857966"/>
                </a:cubicBezTo>
                <a:cubicBezTo>
                  <a:pt x="1387351" y="5899299"/>
                  <a:pt x="1231262" y="5870413"/>
                  <a:pt x="949528" y="5857966"/>
                </a:cubicBezTo>
                <a:cubicBezTo>
                  <a:pt x="667794" y="5845519"/>
                  <a:pt x="263700" y="5845937"/>
                  <a:pt x="0" y="5857966"/>
                </a:cubicBezTo>
                <a:cubicBezTo>
                  <a:pt x="835" y="5700388"/>
                  <a:pt x="-17054" y="5570444"/>
                  <a:pt x="0" y="5324240"/>
                </a:cubicBezTo>
                <a:cubicBezTo>
                  <a:pt x="17054" y="5078036"/>
                  <a:pt x="-8508" y="5042803"/>
                  <a:pt x="0" y="4849094"/>
                </a:cubicBezTo>
                <a:cubicBezTo>
                  <a:pt x="8508" y="4655385"/>
                  <a:pt x="89" y="4493880"/>
                  <a:pt x="0" y="4373948"/>
                </a:cubicBezTo>
                <a:cubicBezTo>
                  <a:pt x="-89" y="4254016"/>
                  <a:pt x="-8475" y="3992753"/>
                  <a:pt x="0" y="3781642"/>
                </a:cubicBezTo>
                <a:cubicBezTo>
                  <a:pt x="8475" y="3570531"/>
                  <a:pt x="10512" y="3434289"/>
                  <a:pt x="0" y="3130757"/>
                </a:cubicBezTo>
                <a:cubicBezTo>
                  <a:pt x="-10512" y="2827225"/>
                  <a:pt x="-24013" y="2703910"/>
                  <a:pt x="0" y="2479872"/>
                </a:cubicBezTo>
                <a:cubicBezTo>
                  <a:pt x="24013" y="2255834"/>
                  <a:pt x="-468" y="2037008"/>
                  <a:pt x="0" y="1828987"/>
                </a:cubicBezTo>
                <a:cubicBezTo>
                  <a:pt x="468" y="1620967"/>
                  <a:pt x="-1938" y="1335797"/>
                  <a:pt x="0" y="1178102"/>
                </a:cubicBezTo>
                <a:cubicBezTo>
                  <a:pt x="1938" y="1020407"/>
                  <a:pt x="-29561" y="568197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B9A29-0678-4D6A-A3FE-EF8C79D6C8A2}"/>
              </a:ext>
            </a:extLst>
          </p:cNvPr>
          <p:cNvSpPr txBox="1"/>
          <p:nvPr/>
        </p:nvSpPr>
        <p:spPr>
          <a:xfrm>
            <a:off x="1010194" y="345393"/>
            <a:ext cx="10171611" cy="117838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PPD Executive Committee 2023</a:t>
            </a:r>
            <a:endParaRPr lang="en-US" sz="3200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003D49B-E779-4041-BC05-CAAF2F78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icture containing person, standing, posing, older&#10;&#10;Description automatically generated">
            <a:extLst>
              <a:ext uri="{FF2B5EF4-FFF2-40B4-BE49-F238E27FC236}">
                <a16:creationId xmlns:a16="http://schemas.microsoft.com/office/drawing/2014/main" id="{FA5FBCD5-4F08-4EF6-8255-2D03CCA44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494" r="10901" b="47978"/>
          <a:stretch/>
        </p:blipFill>
        <p:spPr>
          <a:xfrm>
            <a:off x="720110" y="4732839"/>
            <a:ext cx="1274525" cy="1274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7FC34-77C2-4AFD-9541-F00184690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265"/>
          <a:stretch/>
        </p:blipFill>
        <p:spPr>
          <a:xfrm>
            <a:off x="660367" y="1736786"/>
            <a:ext cx="1296114" cy="1303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77C7A0-FA52-4EC8-9781-628047B40390}"/>
              </a:ext>
            </a:extLst>
          </p:cNvPr>
          <p:cNvSpPr txBox="1"/>
          <p:nvPr/>
        </p:nvSpPr>
        <p:spPr>
          <a:xfrm>
            <a:off x="2209299" y="1736786"/>
            <a:ext cx="2272311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Stephen Tocknell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5FAA1-C241-4422-8B4D-C4032ACE7A30}"/>
              </a:ext>
            </a:extLst>
          </p:cNvPr>
          <p:cNvSpPr txBox="1"/>
          <p:nvPr/>
        </p:nvSpPr>
        <p:spPr>
          <a:xfrm>
            <a:off x="2146971" y="4732475"/>
            <a:ext cx="2334639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Deana Rhodeside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Past Chair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B47B6-EBAA-437A-A896-F9606BDF99E7}"/>
              </a:ext>
            </a:extLst>
          </p:cNvPr>
          <p:cNvSpPr txBox="1"/>
          <p:nvPr/>
        </p:nvSpPr>
        <p:spPr>
          <a:xfrm>
            <a:off x="1958567" y="3281918"/>
            <a:ext cx="2260006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Brad Strader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Vice Chair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65449-F449-49C2-97A2-88C41DD193B9}"/>
              </a:ext>
            </a:extLst>
          </p:cNvPr>
          <p:cNvSpPr txBox="1"/>
          <p:nvPr/>
        </p:nvSpPr>
        <p:spPr>
          <a:xfrm>
            <a:off x="7098218" y="1769368"/>
            <a:ext cx="2260006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Liz Schultz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Finance Chair</a:t>
            </a:r>
          </a:p>
        </p:txBody>
      </p:sp>
      <p:pic>
        <p:nvPicPr>
          <p:cNvPr id="12" name="Picture 11" descr="A picture containing person, indoor, shelf&#10;&#10;Description automatically generated">
            <a:extLst>
              <a:ext uri="{FF2B5EF4-FFF2-40B4-BE49-F238E27FC236}">
                <a16:creationId xmlns:a16="http://schemas.microsoft.com/office/drawing/2014/main" id="{2456A012-081C-ADAD-A2F1-7B10B7E75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58" y="3152356"/>
            <a:ext cx="1358245" cy="13579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654255-630F-6D4E-E5BD-CB325885AE26}"/>
              </a:ext>
            </a:extLst>
          </p:cNvPr>
          <p:cNvSpPr txBox="1"/>
          <p:nvPr/>
        </p:nvSpPr>
        <p:spPr>
          <a:xfrm>
            <a:off x="7098218" y="3286333"/>
            <a:ext cx="2260006" cy="100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Wendy Talio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Communications Chair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C6EC7-D25A-9D8D-0D78-0EFB82EC2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865" y="1523782"/>
            <a:ext cx="1406268" cy="1357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B26CD2-7E0D-E709-0295-4041FE723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720110" y="3281918"/>
            <a:ext cx="1236371" cy="1242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51B59-A57A-C256-4DC6-899B8F6AB6FE}"/>
              </a:ext>
            </a:extLst>
          </p:cNvPr>
          <p:cNvSpPr txBox="1"/>
          <p:nvPr/>
        </p:nvSpPr>
        <p:spPr>
          <a:xfrm>
            <a:off x="7098218" y="4753781"/>
            <a:ext cx="2260006" cy="100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Armin Aryafar</a:t>
            </a:r>
            <a:endParaRPr lang="en-US" sz="2000" b="1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Student Representative</a:t>
            </a:r>
            <a:endParaRPr lang="en-US" sz="1800" dirty="0">
              <a:solidFill>
                <a:srgbClr val="7030A0"/>
              </a:solidFill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AF06B-260F-62BC-C8AD-F4119E75F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3657" y="4632785"/>
            <a:ext cx="1358245" cy="13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6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47ECAA-9451-4DEA-BDB6-05036C8FEF7A}"/>
              </a:ext>
            </a:extLst>
          </p:cNvPr>
          <p:cNvSpPr/>
          <p:nvPr/>
        </p:nvSpPr>
        <p:spPr>
          <a:xfrm>
            <a:off x="420456" y="357350"/>
            <a:ext cx="11170920" cy="5857966"/>
          </a:xfrm>
          <a:custGeom>
            <a:avLst/>
            <a:gdLst>
              <a:gd name="connsiteX0" fmla="*/ 0 w 11170920"/>
              <a:gd name="connsiteY0" fmla="*/ 0 h 5857966"/>
              <a:gd name="connsiteX1" fmla="*/ 921601 w 11170920"/>
              <a:gd name="connsiteY1" fmla="*/ 0 h 5857966"/>
              <a:gd name="connsiteX2" fmla="*/ 1731493 w 11170920"/>
              <a:gd name="connsiteY2" fmla="*/ 0 h 5857966"/>
              <a:gd name="connsiteX3" fmla="*/ 2094548 w 11170920"/>
              <a:gd name="connsiteY3" fmla="*/ 0 h 5857966"/>
              <a:gd name="connsiteX4" fmla="*/ 2681021 w 11170920"/>
              <a:gd name="connsiteY4" fmla="*/ 0 h 5857966"/>
              <a:gd name="connsiteX5" fmla="*/ 3490913 w 11170920"/>
              <a:gd name="connsiteY5" fmla="*/ 0 h 5857966"/>
              <a:gd name="connsiteX6" fmla="*/ 4412513 w 11170920"/>
              <a:gd name="connsiteY6" fmla="*/ 0 h 5857966"/>
              <a:gd name="connsiteX7" fmla="*/ 5334114 w 11170920"/>
              <a:gd name="connsiteY7" fmla="*/ 0 h 5857966"/>
              <a:gd name="connsiteX8" fmla="*/ 5808878 w 11170920"/>
              <a:gd name="connsiteY8" fmla="*/ 0 h 5857966"/>
              <a:gd name="connsiteX9" fmla="*/ 6171933 w 11170920"/>
              <a:gd name="connsiteY9" fmla="*/ 0 h 5857966"/>
              <a:gd name="connsiteX10" fmla="*/ 6646697 w 11170920"/>
              <a:gd name="connsiteY10" fmla="*/ 0 h 5857966"/>
              <a:gd name="connsiteX11" fmla="*/ 7344880 w 11170920"/>
              <a:gd name="connsiteY11" fmla="*/ 0 h 5857966"/>
              <a:gd name="connsiteX12" fmla="*/ 8043062 w 11170920"/>
              <a:gd name="connsiteY12" fmla="*/ 0 h 5857966"/>
              <a:gd name="connsiteX13" fmla="*/ 8406117 w 11170920"/>
              <a:gd name="connsiteY13" fmla="*/ 0 h 5857966"/>
              <a:gd name="connsiteX14" fmla="*/ 8992591 w 11170920"/>
              <a:gd name="connsiteY14" fmla="*/ 0 h 5857966"/>
              <a:gd name="connsiteX15" fmla="*/ 9914192 w 11170920"/>
              <a:gd name="connsiteY15" fmla="*/ 0 h 5857966"/>
              <a:gd name="connsiteX16" fmla="*/ 10500665 w 11170920"/>
              <a:gd name="connsiteY16" fmla="*/ 0 h 5857966"/>
              <a:gd name="connsiteX17" fmla="*/ 11170920 w 11170920"/>
              <a:gd name="connsiteY17" fmla="*/ 0 h 5857966"/>
              <a:gd name="connsiteX18" fmla="*/ 11170920 w 11170920"/>
              <a:gd name="connsiteY18" fmla="*/ 592305 h 5857966"/>
              <a:gd name="connsiteX19" fmla="*/ 11170920 w 11170920"/>
              <a:gd name="connsiteY19" fmla="*/ 1067452 h 5857966"/>
              <a:gd name="connsiteX20" fmla="*/ 11170920 w 11170920"/>
              <a:gd name="connsiteY20" fmla="*/ 1776916 h 5857966"/>
              <a:gd name="connsiteX21" fmla="*/ 11170920 w 11170920"/>
              <a:gd name="connsiteY21" fmla="*/ 2369222 h 5857966"/>
              <a:gd name="connsiteX22" fmla="*/ 11170920 w 11170920"/>
              <a:gd name="connsiteY22" fmla="*/ 3078687 h 5857966"/>
              <a:gd name="connsiteX23" fmla="*/ 11170920 w 11170920"/>
              <a:gd name="connsiteY23" fmla="*/ 3788151 h 5857966"/>
              <a:gd name="connsiteX24" fmla="*/ 11170920 w 11170920"/>
              <a:gd name="connsiteY24" fmla="*/ 4497616 h 5857966"/>
              <a:gd name="connsiteX25" fmla="*/ 11170920 w 11170920"/>
              <a:gd name="connsiteY25" fmla="*/ 5089922 h 5857966"/>
              <a:gd name="connsiteX26" fmla="*/ 11170920 w 11170920"/>
              <a:gd name="connsiteY26" fmla="*/ 5857966 h 5857966"/>
              <a:gd name="connsiteX27" fmla="*/ 10249319 w 11170920"/>
              <a:gd name="connsiteY27" fmla="*/ 5857966 h 5857966"/>
              <a:gd name="connsiteX28" fmla="*/ 9551137 w 11170920"/>
              <a:gd name="connsiteY28" fmla="*/ 5857966 h 5857966"/>
              <a:gd name="connsiteX29" fmla="*/ 9188082 w 11170920"/>
              <a:gd name="connsiteY29" fmla="*/ 5857966 h 5857966"/>
              <a:gd name="connsiteX30" fmla="*/ 8713318 w 11170920"/>
              <a:gd name="connsiteY30" fmla="*/ 5857966 h 5857966"/>
              <a:gd name="connsiteX31" fmla="*/ 7903426 w 11170920"/>
              <a:gd name="connsiteY31" fmla="*/ 5857966 h 5857966"/>
              <a:gd name="connsiteX32" fmla="*/ 7428662 w 11170920"/>
              <a:gd name="connsiteY32" fmla="*/ 5857966 h 5857966"/>
              <a:gd name="connsiteX33" fmla="*/ 6618770 w 11170920"/>
              <a:gd name="connsiteY33" fmla="*/ 5857966 h 5857966"/>
              <a:gd name="connsiteX34" fmla="*/ 6255715 w 11170920"/>
              <a:gd name="connsiteY34" fmla="*/ 5857966 h 5857966"/>
              <a:gd name="connsiteX35" fmla="*/ 5557533 w 11170920"/>
              <a:gd name="connsiteY35" fmla="*/ 5857966 h 5857966"/>
              <a:gd name="connsiteX36" fmla="*/ 4971059 w 11170920"/>
              <a:gd name="connsiteY36" fmla="*/ 5857966 h 5857966"/>
              <a:gd name="connsiteX37" fmla="*/ 4272877 w 11170920"/>
              <a:gd name="connsiteY37" fmla="*/ 5857966 h 5857966"/>
              <a:gd name="connsiteX38" fmla="*/ 3574694 w 11170920"/>
              <a:gd name="connsiteY38" fmla="*/ 5857966 h 5857966"/>
              <a:gd name="connsiteX39" fmla="*/ 2876512 w 11170920"/>
              <a:gd name="connsiteY39" fmla="*/ 5857966 h 5857966"/>
              <a:gd name="connsiteX40" fmla="*/ 2066620 w 11170920"/>
              <a:gd name="connsiteY40" fmla="*/ 5857966 h 5857966"/>
              <a:gd name="connsiteX41" fmla="*/ 1703565 w 11170920"/>
              <a:gd name="connsiteY41" fmla="*/ 5857966 h 5857966"/>
              <a:gd name="connsiteX42" fmla="*/ 893674 w 11170920"/>
              <a:gd name="connsiteY42" fmla="*/ 5857966 h 5857966"/>
              <a:gd name="connsiteX43" fmla="*/ 0 w 11170920"/>
              <a:gd name="connsiteY43" fmla="*/ 5857966 h 5857966"/>
              <a:gd name="connsiteX44" fmla="*/ 0 w 11170920"/>
              <a:gd name="connsiteY44" fmla="*/ 5265661 h 5857966"/>
              <a:gd name="connsiteX45" fmla="*/ 0 w 11170920"/>
              <a:gd name="connsiteY45" fmla="*/ 4790514 h 5857966"/>
              <a:gd name="connsiteX46" fmla="*/ 0 w 11170920"/>
              <a:gd name="connsiteY46" fmla="*/ 4256789 h 5857966"/>
              <a:gd name="connsiteX47" fmla="*/ 0 w 11170920"/>
              <a:gd name="connsiteY47" fmla="*/ 3488744 h 5857966"/>
              <a:gd name="connsiteX48" fmla="*/ 0 w 11170920"/>
              <a:gd name="connsiteY48" fmla="*/ 3013598 h 5857966"/>
              <a:gd name="connsiteX49" fmla="*/ 0 w 11170920"/>
              <a:gd name="connsiteY49" fmla="*/ 2479872 h 5857966"/>
              <a:gd name="connsiteX50" fmla="*/ 0 w 11170920"/>
              <a:gd name="connsiteY50" fmla="*/ 1770408 h 5857966"/>
              <a:gd name="connsiteX51" fmla="*/ 0 w 11170920"/>
              <a:gd name="connsiteY51" fmla="*/ 1002363 h 5857966"/>
              <a:gd name="connsiteX52" fmla="*/ 0 w 11170920"/>
              <a:gd name="connsiteY52" fmla="*/ 0 h 585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170920" h="5857966" fill="none" extrusionOk="0">
                <a:moveTo>
                  <a:pt x="0" y="0"/>
                </a:moveTo>
                <a:cubicBezTo>
                  <a:pt x="449217" y="42896"/>
                  <a:pt x="548849" y="3865"/>
                  <a:pt x="921601" y="0"/>
                </a:cubicBezTo>
                <a:cubicBezTo>
                  <a:pt x="1294353" y="-3865"/>
                  <a:pt x="1457703" y="-14093"/>
                  <a:pt x="1731493" y="0"/>
                </a:cubicBezTo>
                <a:cubicBezTo>
                  <a:pt x="2005283" y="14093"/>
                  <a:pt x="1988835" y="7075"/>
                  <a:pt x="2094548" y="0"/>
                </a:cubicBezTo>
                <a:cubicBezTo>
                  <a:pt x="2200261" y="-7075"/>
                  <a:pt x="2561109" y="7264"/>
                  <a:pt x="2681021" y="0"/>
                </a:cubicBezTo>
                <a:cubicBezTo>
                  <a:pt x="2800933" y="-7264"/>
                  <a:pt x="3314646" y="-22723"/>
                  <a:pt x="3490913" y="0"/>
                </a:cubicBezTo>
                <a:cubicBezTo>
                  <a:pt x="3667180" y="22723"/>
                  <a:pt x="4062372" y="45460"/>
                  <a:pt x="4412513" y="0"/>
                </a:cubicBezTo>
                <a:cubicBezTo>
                  <a:pt x="4762654" y="-45460"/>
                  <a:pt x="5030467" y="7196"/>
                  <a:pt x="5334114" y="0"/>
                </a:cubicBezTo>
                <a:cubicBezTo>
                  <a:pt x="5637761" y="-7196"/>
                  <a:pt x="5651039" y="21855"/>
                  <a:pt x="5808878" y="0"/>
                </a:cubicBezTo>
                <a:cubicBezTo>
                  <a:pt x="5966717" y="-21855"/>
                  <a:pt x="6074896" y="6383"/>
                  <a:pt x="6171933" y="0"/>
                </a:cubicBezTo>
                <a:cubicBezTo>
                  <a:pt x="6268971" y="-6383"/>
                  <a:pt x="6469992" y="3978"/>
                  <a:pt x="6646697" y="0"/>
                </a:cubicBezTo>
                <a:cubicBezTo>
                  <a:pt x="6823402" y="-3978"/>
                  <a:pt x="7103649" y="9294"/>
                  <a:pt x="7344880" y="0"/>
                </a:cubicBezTo>
                <a:cubicBezTo>
                  <a:pt x="7586111" y="-9294"/>
                  <a:pt x="7835479" y="-18473"/>
                  <a:pt x="8043062" y="0"/>
                </a:cubicBezTo>
                <a:cubicBezTo>
                  <a:pt x="8250645" y="18473"/>
                  <a:pt x="8247070" y="13679"/>
                  <a:pt x="8406117" y="0"/>
                </a:cubicBezTo>
                <a:cubicBezTo>
                  <a:pt x="8565165" y="-13679"/>
                  <a:pt x="8784226" y="1136"/>
                  <a:pt x="8992591" y="0"/>
                </a:cubicBezTo>
                <a:cubicBezTo>
                  <a:pt x="9200956" y="-1136"/>
                  <a:pt x="9692368" y="1142"/>
                  <a:pt x="9914192" y="0"/>
                </a:cubicBezTo>
                <a:cubicBezTo>
                  <a:pt x="10136016" y="-1142"/>
                  <a:pt x="10320264" y="-10525"/>
                  <a:pt x="10500665" y="0"/>
                </a:cubicBezTo>
                <a:cubicBezTo>
                  <a:pt x="10681066" y="10525"/>
                  <a:pt x="10965287" y="29429"/>
                  <a:pt x="11170920" y="0"/>
                </a:cubicBezTo>
                <a:cubicBezTo>
                  <a:pt x="11167196" y="178754"/>
                  <a:pt x="11167499" y="447116"/>
                  <a:pt x="11170920" y="592305"/>
                </a:cubicBezTo>
                <a:cubicBezTo>
                  <a:pt x="11174341" y="737494"/>
                  <a:pt x="11164102" y="952846"/>
                  <a:pt x="11170920" y="1067452"/>
                </a:cubicBezTo>
                <a:cubicBezTo>
                  <a:pt x="11177738" y="1182058"/>
                  <a:pt x="11153165" y="1443144"/>
                  <a:pt x="11170920" y="1776916"/>
                </a:cubicBezTo>
                <a:cubicBezTo>
                  <a:pt x="11188675" y="2110688"/>
                  <a:pt x="11169547" y="2130138"/>
                  <a:pt x="11170920" y="2369222"/>
                </a:cubicBezTo>
                <a:cubicBezTo>
                  <a:pt x="11172293" y="2608306"/>
                  <a:pt x="11181600" y="2801236"/>
                  <a:pt x="11170920" y="3078687"/>
                </a:cubicBezTo>
                <a:cubicBezTo>
                  <a:pt x="11160240" y="3356139"/>
                  <a:pt x="11160203" y="3635617"/>
                  <a:pt x="11170920" y="3788151"/>
                </a:cubicBezTo>
                <a:cubicBezTo>
                  <a:pt x="11181637" y="3940685"/>
                  <a:pt x="11144048" y="4206023"/>
                  <a:pt x="11170920" y="4497616"/>
                </a:cubicBezTo>
                <a:cubicBezTo>
                  <a:pt x="11197792" y="4789209"/>
                  <a:pt x="11174232" y="4930704"/>
                  <a:pt x="11170920" y="5089922"/>
                </a:cubicBezTo>
                <a:cubicBezTo>
                  <a:pt x="11167608" y="5249140"/>
                  <a:pt x="11208287" y="5643078"/>
                  <a:pt x="11170920" y="5857966"/>
                </a:cubicBezTo>
                <a:cubicBezTo>
                  <a:pt x="10921918" y="5827040"/>
                  <a:pt x="10671181" y="5886096"/>
                  <a:pt x="10249319" y="5857966"/>
                </a:cubicBezTo>
                <a:cubicBezTo>
                  <a:pt x="9827457" y="5829836"/>
                  <a:pt x="9695600" y="5848280"/>
                  <a:pt x="9551137" y="5857966"/>
                </a:cubicBezTo>
                <a:cubicBezTo>
                  <a:pt x="9406674" y="5867652"/>
                  <a:pt x="9358171" y="5856291"/>
                  <a:pt x="9188082" y="5857966"/>
                </a:cubicBezTo>
                <a:cubicBezTo>
                  <a:pt x="9017993" y="5859641"/>
                  <a:pt x="8849392" y="5849949"/>
                  <a:pt x="8713318" y="5857966"/>
                </a:cubicBezTo>
                <a:cubicBezTo>
                  <a:pt x="8577244" y="5865983"/>
                  <a:pt x="8192690" y="5833919"/>
                  <a:pt x="7903426" y="5857966"/>
                </a:cubicBezTo>
                <a:cubicBezTo>
                  <a:pt x="7614162" y="5882013"/>
                  <a:pt x="7626584" y="5880545"/>
                  <a:pt x="7428662" y="5857966"/>
                </a:cubicBezTo>
                <a:cubicBezTo>
                  <a:pt x="7230740" y="5835387"/>
                  <a:pt x="6957387" y="5869502"/>
                  <a:pt x="6618770" y="5857966"/>
                </a:cubicBezTo>
                <a:cubicBezTo>
                  <a:pt x="6280153" y="5846430"/>
                  <a:pt x="6426150" y="5874838"/>
                  <a:pt x="6255715" y="5857966"/>
                </a:cubicBezTo>
                <a:cubicBezTo>
                  <a:pt x="6085281" y="5841094"/>
                  <a:pt x="5759997" y="5844549"/>
                  <a:pt x="5557533" y="5857966"/>
                </a:cubicBezTo>
                <a:cubicBezTo>
                  <a:pt x="5355069" y="5871383"/>
                  <a:pt x="5256990" y="5865300"/>
                  <a:pt x="4971059" y="5857966"/>
                </a:cubicBezTo>
                <a:cubicBezTo>
                  <a:pt x="4685128" y="5850632"/>
                  <a:pt x="4483555" y="5824006"/>
                  <a:pt x="4272877" y="5857966"/>
                </a:cubicBezTo>
                <a:cubicBezTo>
                  <a:pt x="4062199" y="5891926"/>
                  <a:pt x="3882988" y="5853475"/>
                  <a:pt x="3574694" y="5857966"/>
                </a:cubicBezTo>
                <a:cubicBezTo>
                  <a:pt x="3266400" y="5862457"/>
                  <a:pt x="3065469" y="5880252"/>
                  <a:pt x="2876512" y="5857966"/>
                </a:cubicBezTo>
                <a:cubicBezTo>
                  <a:pt x="2687555" y="5835680"/>
                  <a:pt x="2261464" y="5826832"/>
                  <a:pt x="2066620" y="5857966"/>
                </a:cubicBezTo>
                <a:cubicBezTo>
                  <a:pt x="1871776" y="5889100"/>
                  <a:pt x="1779121" y="5846899"/>
                  <a:pt x="1703565" y="5857966"/>
                </a:cubicBezTo>
                <a:cubicBezTo>
                  <a:pt x="1628010" y="5869033"/>
                  <a:pt x="1129884" y="5823296"/>
                  <a:pt x="893674" y="5857966"/>
                </a:cubicBezTo>
                <a:cubicBezTo>
                  <a:pt x="657464" y="5892636"/>
                  <a:pt x="206120" y="5864445"/>
                  <a:pt x="0" y="5857966"/>
                </a:cubicBezTo>
                <a:cubicBezTo>
                  <a:pt x="7730" y="5581222"/>
                  <a:pt x="-975" y="5398442"/>
                  <a:pt x="0" y="5265661"/>
                </a:cubicBezTo>
                <a:cubicBezTo>
                  <a:pt x="975" y="5132880"/>
                  <a:pt x="11722" y="4889058"/>
                  <a:pt x="0" y="4790514"/>
                </a:cubicBezTo>
                <a:cubicBezTo>
                  <a:pt x="-11722" y="4691970"/>
                  <a:pt x="-13824" y="4471116"/>
                  <a:pt x="0" y="4256789"/>
                </a:cubicBezTo>
                <a:cubicBezTo>
                  <a:pt x="13824" y="4042463"/>
                  <a:pt x="1873" y="3817806"/>
                  <a:pt x="0" y="3488744"/>
                </a:cubicBezTo>
                <a:cubicBezTo>
                  <a:pt x="-1873" y="3159683"/>
                  <a:pt x="12143" y="3209912"/>
                  <a:pt x="0" y="3013598"/>
                </a:cubicBezTo>
                <a:cubicBezTo>
                  <a:pt x="-12143" y="2817284"/>
                  <a:pt x="-24144" y="2733180"/>
                  <a:pt x="0" y="2479872"/>
                </a:cubicBezTo>
                <a:cubicBezTo>
                  <a:pt x="24144" y="2226564"/>
                  <a:pt x="-8691" y="2006850"/>
                  <a:pt x="0" y="1770408"/>
                </a:cubicBezTo>
                <a:cubicBezTo>
                  <a:pt x="8691" y="1533966"/>
                  <a:pt x="28775" y="1198853"/>
                  <a:pt x="0" y="1002363"/>
                </a:cubicBezTo>
                <a:cubicBezTo>
                  <a:pt x="-28775" y="805874"/>
                  <a:pt x="25859" y="465317"/>
                  <a:pt x="0" y="0"/>
                </a:cubicBezTo>
                <a:close/>
              </a:path>
              <a:path w="11170920" h="5857966" stroke="0" extrusionOk="0">
                <a:moveTo>
                  <a:pt x="0" y="0"/>
                </a:moveTo>
                <a:cubicBezTo>
                  <a:pt x="326025" y="-3289"/>
                  <a:pt x="654950" y="-3924"/>
                  <a:pt x="921601" y="0"/>
                </a:cubicBezTo>
                <a:cubicBezTo>
                  <a:pt x="1188252" y="3924"/>
                  <a:pt x="1324341" y="2687"/>
                  <a:pt x="1619783" y="0"/>
                </a:cubicBezTo>
                <a:cubicBezTo>
                  <a:pt x="1915225" y="-2687"/>
                  <a:pt x="1867196" y="6655"/>
                  <a:pt x="2094548" y="0"/>
                </a:cubicBezTo>
                <a:cubicBezTo>
                  <a:pt x="2321901" y="-6655"/>
                  <a:pt x="2620467" y="-12410"/>
                  <a:pt x="2792730" y="0"/>
                </a:cubicBezTo>
                <a:cubicBezTo>
                  <a:pt x="2964993" y="12410"/>
                  <a:pt x="3444660" y="39866"/>
                  <a:pt x="3714331" y="0"/>
                </a:cubicBezTo>
                <a:cubicBezTo>
                  <a:pt x="3984002" y="-39866"/>
                  <a:pt x="4003592" y="-21377"/>
                  <a:pt x="4189095" y="0"/>
                </a:cubicBezTo>
                <a:cubicBezTo>
                  <a:pt x="4374598" y="21377"/>
                  <a:pt x="4379324" y="8339"/>
                  <a:pt x="4552150" y="0"/>
                </a:cubicBezTo>
                <a:cubicBezTo>
                  <a:pt x="4724977" y="-8339"/>
                  <a:pt x="5010397" y="4392"/>
                  <a:pt x="5250332" y="0"/>
                </a:cubicBezTo>
                <a:cubicBezTo>
                  <a:pt x="5490267" y="-4392"/>
                  <a:pt x="5713354" y="12715"/>
                  <a:pt x="5948515" y="0"/>
                </a:cubicBezTo>
                <a:cubicBezTo>
                  <a:pt x="6183676" y="-12715"/>
                  <a:pt x="6363140" y="-27687"/>
                  <a:pt x="6758407" y="0"/>
                </a:cubicBezTo>
                <a:cubicBezTo>
                  <a:pt x="7153674" y="27687"/>
                  <a:pt x="7213854" y="-5312"/>
                  <a:pt x="7344880" y="0"/>
                </a:cubicBezTo>
                <a:cubicBezTo>
                  <a:pt x="7475906" y="5312"/>
                  <a:pt x="7579197" y="-8800"/>
                  <a:pt x="7707935" y="0"/>
                </a:cubicBezTo>
                <a:cubicBezTo>
                  <a:pt x="7836673" y="8800"/>
                  <a:pt x="8072836" y="17158"/>
                  <a:pt x="8182699" y="0"/>
                </a:cubicBezTo>
                <a:cubicBezTo>
                  <a:pt x="8292562" y="-17158"/>
                  <a:pt x="8888227" y="34513"/>
                  <a:pt x="9104300" y="0"/>
                </a:cubicBezTo>
                <a:cubicBezTo>
                  <a:pt x="9320373" y="-34513"/>
                  <a:pt x="9415755" y="22750"/>
                  <a:pt x="9579064" y="0"/>
                </a:cubicBezTo>
                <a:cubicBezTo>
                  <a:pt x="9742373" y="-22750"/>
                  <a:pt x="9958077" y="-5894"/>
                  <a:pt x="10053828" y="0"/>
                </a:cubicBezTo>
                <a:cubicBezTo>
                  <a:pt x="10149579" y="5894"/>
                  <a:pt x="10349334" y="8022"/>
                  <a:pt x="10528592" y="0"/>
                </a:cubicBezTo>
                <a:cubicBezTo>
                  <a:pt x="10707850" y="-8022"/>
                  <a:pt x="11012290" y="29201"/>
                  <a:pt x="11170920" y="0"/>
                </a:cubicBezTo>
                <a:cubicBezTo>
                  <a:pt x="11140820" y="220601"/>
                  <a:pt x="11189660" y="462368"/>
                  <a:pt x="11170920" y="709465"/>
                </a:cubicBezTo>
                <a:cubicBezTo>
                  <a:pt x="11152180" y="956563"/>
                  <a:pt x="11145966" y="1031357"/>
                  <a:pt x="11170920" y="1243191"/>
                </a:cubicBezTo>
                <a:cubicBezTo>
                  <a:pt x="11195874" y="1455025"/>
                  <a:pt x="11183508" y="1579720"/>
                  <a:pt x="11170920" y="1835496"/>
                </a:cubicBezTo>
                <a:cubicBezTo>
                  <a:pt x="11158332" y="2091272"/>
                  <a:pt x="11170282" y="2249219"/>
                  <a:pt x="11170920" y="2486381"/>
                </a:cubicBezTo>
                <a:cubicBezTo>
                  <a:pt x="11171558" y="2723544"/>
                  <a:pt x="11187523" y="2916821"/>
                  <a:pt x="11170920" y="3195846"/>
                </a:cubicBezTo>
                <a:cubicBezTo>
                  <a:pt x="11154317" y="3474871"/>
                  <a:pt x="11185252" y="3596466"/>
                  <a:pt x="11170920" y="3788151"/>
                </a:cubicBezTo>
                <a:cubicBezTo>
                  <a:pt x="11156588" y="3979836"/>
                  <a:pt x="11188948" y="4266610"/>
                  <a:pt x="11170920" y="4439036"/>
                </a:cubicBezTo>
                <a:cubicBezTo>
                  <a:pt x="11152892" y="4611462"/>
                  <a:pt x="11193774" y="4799459"/>
                  <a:pt x="11170920" y="4914183"/>
                </a:cubicBezTo>
                <a:cubicBezTo>
                  <a:pt x="11148066" y="5028907"/>
                  <a:pt x="11209597" y="5604215"/>
                  <a:pt x="11170920" y="5857966"/>
                </a:cubicBezTo>
                <a:cubicBezTo>
                  <a:pt x="10882001" y="5871469"/>
                  <a:pt x="10727251" y="5830049"/>
                  <a:pt x="10584447" y="5857966"/>
                </a:cubicBezTo>
                <a:cubicBezTo>
                  <a:pt x="10441643" y="5885883"/>
                  <a:pt x="10223070" y="5873624"/>
                  <a:pt x="9997973" y="5857966"/>
                </a:cubicBezTo>
                <a:cubicBezTo>
                  <a:pt x="9772876" y="5842308"/>
                  <a:pt x="9612289" y="5891792"/>
                  <a:pt x="9299791" y="5857966"/>
                </a:cubicBezTo>
                <a:cubicBezTo>
                  <a:pt x="8987293" y="5824140"/>
                  <a:pt x="8920292" y="5842882"/>
                  <a:pt x="8713318" y="5857966"/>
                </a:cubicBezTo>
                <a:cubicBezTo>
                  <a:pt x="8506344" y="5873050"/>
                  <a:pt x="8070913" y="5875381"/>
                  <a:pt x="7903426" y="5857966"/>
                </a:cubicBezTo>
                <a:cubicBezTo>
                  <a:pt x="7735939" y="5840551"/>
                  <a:pt x="7349052" y="5903023"/>
                  <a:pt x="6981825" y="5857966"/>
                </a:cubicBezTo>
                <a:cubicBezTo>
                  <a:pt x="6614598" y="5812909"/>
                  <a:pt x="6556749" y="5871331"/>
                  <a:pt x="6283643" y="5857966"/>
                </a:cubicBezTo>
                <a:cubicBezTo>
                  <a:pt x="6010537" y="5844601"/>
                  <a:pt x="5972287" y="5836825"/>
                  <a:pt x="5697169" y="5857966"/>
                </a:cubicBezTo>
                <a:cubicBezTo>
                  <a:pt x="5422051" y="5879107"/>
                  <a:pt x="5231627" y="5858635"/>
                  <a:pt x="4775568" y="5857966"/>
                </a:cubicBezTo>
                <a:cubicBezTo>
                  <a:pt x="4319509" y="5857297"/>
                  <a:pt x="4172984" y="5873354"/>
                  <a:pt x="3965677" y="5857966"/>
                </a:cubicBezTo>
                <a:cubicBezTo>
                  <a:pt x="3758370" y="5842578"/>
                  <a:pt x="3431252" y="5827596"/>
                  <a:pt x="3155785" y="5857966"/>
                </a:cubicBezTo>
                <a:cubicBezTo>
                  <a:pt x="2880318" y="5888336"/>
                  <a:pt x="2782326" y="5840155"/>
                  <a:pt x="2681021" y="5857966"/>
                </a:cubicBezTo>
                <a:cubicBezTo>
                  <a:pt x="2579716" y="5875777"/>
                  <a:pt x="2131489" y="5816633"/>
                  <a:pt x="1759420" y="5857966"/>
                </a:cubicBezTo>
                <a:cubicBezTo>
                  <a:pt x="1387351" y="5899299"/>
                  <a:pt x="1231262" y="5870413"/>
                  <a:pt x="949528" y="5857966"/>
                </a:cubicBezTo>
                <a:cubicBezTo>
                  <a:pt x="667794" y="5845519"/>
                  <a:pt x="263700" y="5845937"/>
                  <a:pt x="0" y="5857966"/>
                </a:cubicBezTo>
                <a:cubicBezTo>
                  <a:pt x="835" y="5700388"/>
                  <a:pt x="-17054" y="5570444"/>
                  <a:pt x="0" y="5324240"/>
                </a:cubicBezTo>
                <a:cubicBezTo>
                  <a:pt x="17054" y="5078036"/>
                  <a:pt x="-8508" y="5042803"/>
                  <a:pt x="0" y="4849094"/>
                </a:cubicBezTo>
                <a:cubicBezTo>
                  <a:pt x="8508" y="4655385"/>
                  <a:pt x="89" y="4493880"/>
                  <a:pt x="0" y="4373948"/>
                </a:cubicBezTo>
                <a:cubicBezTo>
                  <a:pt x="-89" y="4254016"/>
                  <a:pt x="-8475" y="3992753"/>
                  <a:pt x="0" y="3781642"/>
                </a:cubicBezTo>
                <a:cubicBezTo>
                  <a:pt x="8475" y="3570531"/>
                  <a:pt x="10512" y="3434289"/>
                  <a:pt x="0" y="3130757"/>
                </a:cubicBezTo>
                <a:cubicBezTo>
                  <a:pt x="-10512" y="2827225"/>
                  <a:pt x="-24013" y="2703910"/>
                  <a:pt x="0" y="2479872"/>
                </a:cubicBezTo>
                <a:cubicBezTo>
                  <a:pt x="24013" y="2255834"/>
                  <a:pt x="-468" y="2037008"/>
                  <a:pt x="0" y="1828987"/>
                </a:cubicBezTo>
                <a:cubicBezTo>
                  <a:pt x="468" y="1620967"/>
                  <a:pt x="-1938" y="1335797"/>
                  <a:pt x="0" y="1178102"/>
                </a:cubicBezTo>
                <a:cubicBezTo>
                  <a:pt x="1938" y="1020407"/>
                  <a:pt x="-29561" y="568197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B9A29-0678-4D6A-A3FE-EF8C79D6C8A2}"/>
              </a:ext>
            </a:extLst>
          </p:cNvPr>
          <p:cNvSpPr txBox="1"/>
          <p:nvPr/>
        </p:nvSpPr>
        <p:spPr>
          <a:xfrm>
            <a:off x="1095155" y="355729"/>
            <a:ext cx="10171611" cy="117838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PPD Executive Committee 2024-2025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003D49B-E779-4041-BC05-CAAF2F78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icture containing person, standing, posing, older&#10;&#10;Description automatically generated">
            <a:extLst>
              <a:ext uri="{FF2B5EF4-FFF2-40B4-BE49-F238E27FC236}">
                <a16:creationId xmlns:a16="http://schemas.microsoft.com/office/drawing/2014/main" id="{FA5FBCD5-4F08-4EF6-8255-2D03CCA44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2494" r="10901" b="47978"/>
          <a:stretch/>
        </p:blipFill>
        <p:spPr>
          <a:xfrm>
            <a:off x="5458737" y="1529714"/>
            <a:ext cx="1274525" cy="1274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7FC34-77C2-4AFD-9541-F00184690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265"/>
          <a:stretch/>
        </p:blipFill>
        <p:spPr>
          <a:xfrm>
            <a:off x="630495" y="1496780"/>
            <a:ext cx="1296114" cy="1303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77C7A0-FA52-4EC8-9781-628047B40390}"/>
              </a:ext>
            </a:extLst>
          </p:cNvPr>
          <p:cNvSpPr txBox="1"/>
          <p:nvPr/>
        </p:nvSpPr>
        <p:spPr>
          <a:xfrm>
            <a:off x="1974303" y="1534118"/>
            <a:ext cx="2272311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Stephen Tocknell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5FAA1-C241-4422-8B4D-C4032ACE7A30}"/>
              </a:ext>
            </a:extLst>
          </p:cNvPr>
          <p:cNvSpPr txBox="1"/>
          <p:nvPr/>
        </p:nvSpPr>
        <p:spPr>
          <a:xfrm>
            <a:off x="7098218" y="1538468"/>
            <a:ext cx="2334639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Deana Rhodeside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Past Chair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56A012-081C-ADAD-A2F1-7B10B7E75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14" y="4619010"/>
            <a:ext cx="1358245" cy="1316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654255-630F-6D4E-E5BD-CB325885AE26}"/>
              </a:ext>
            </a:extLst>
          </p:cNvPr>
          <p:cNvSpPr txBox="1"/>
          <p:nvPr/>
        </p:nvSpPr>
        <p:spPr>
          <a:xfrm>
            <a:off x="2257654" y="4560824"/>
            <a:ext cx="2650466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Alissa Barber Torres</a:t>
            </a:r>
            <a:endParaRPr lang="en-US" sz="2000" b="1" dirty="0"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Secretary Treasurer</a:t>
            </a:r>
            <a:endParaRPr lang="en-US" dirty="0">
              <a:solidFill>
                <a:srgbClr val="7030A0"/>
              </a:solidFill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26CD2-7E0D-E709-0295-4041FE723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636633" y="3079474"/>
            <a:ext cx="1274525" cy="1281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51B59-A57A-C256-4DC6-899B8F6AB6FE}"/>
              </a:ext>
            </a:extLst>
          </p:cNvPr>
          <p:cNvSpPr txBox="1"/>
          <p:nvPr/>
        </p:nvSpPr>
        <p:spPr>
          <a:xfrm>
            <a:off x="7157706" y="3158262"/>
            <a:ext cx="2672143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Armin Aryafar</a:t>
            </a:r>
            <a:endParaRPr lang="en-US" sz="2000" b="1" dirty="0"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Student Representative</a:t>
            </a:r>
            <a:endParaRPr lang="en-US" sz="1800" dirty="0">
              <a:solidFill>
                <a:srgbClr val="7030A0"/>
              </a:solidFill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C695A-5022-38AD-6788-AC644580CD48}"/>
              </a:ext>
            </a:extLst>
          </p:cNvPr>
          <p:cNvSpPr txBox="1"/>
          <p:nvPr/>
        </p:nvSpPr>
        <p:spPr>
          <a:xfrm>
            <a:off x="2127335" y="3076563"/>
            <a:ext cx="2260006" cy="70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Brad Strader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Vice Chair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18311B-36F8-1DAB-C032-53419262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737" y="3135215"/>
            <a:ext cx="1358245" cy="1374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2AF7D5-FAC4-B712-6C0A-5750AC227248}"/>
              </a:ext>
            </a:extLst>
          </p:cNvPr>
          <p:cNvSpPr txBox="1"/>
          <p:nvPr/>
        </p:nvSpPr>
        <p:spPr>
          <a:xfrm>
            <a:off x="5458737" y="4619010"/>
            <a:ext cx="1358245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38588-68E5-4FE8-5984-42306FE05E3E}"/>
              </a:ext>
            </a:extLst>
          </p:cNvPr>
          <p:cNvSpPr txBox="1"/>
          <p:nvPr/>
        </p:nvSpPr>
        <p:spPr>
          <a:xfrm>
            <a:off x="7157705" y="4619010"/>
            <a:ext cx="2672143" cy="100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New Members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To Be Appointed</a:t>
            </a:r>
            <a:endParaRPr lang="en-US" sz="1800" dirty="0">
              <a:solidFill>
                <a:srgbClr val="7030A0"/>
              </a:solidFill>
              <a:effectLst/>
              <a:latin typeface="SansSerif" panose="00000400000000000000" pitchFamily="2" charset="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3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6206" y="624885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48944F-A93C-6BBE-CF0A-50A71406B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9673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APA PRIVATE PRACTICE DIVISION</a:t>
            </a:r>
            <a:br>
              <a:rPr lang="en-US" b="1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2023 STATUS REPORT</a:t>
            </a:r>
          </a:p>
        </p:txBody>
      </p:sp>
    </p:spTree>
    <p:extLst>
      <p:ext uri="{BB962C8B-B14F-4D97-AF65-F5344CB8AC3E}">
        <p14:creationId xmlns:p14="http://schemas.microsoft.com/office/powerpoint/2010/main" val="13389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/>
        </p:nvSpPr>
        <p:spPr>
          <a:xfrm>
            <a:off x="4001600" y="1671500"/>
            <a:ext cx="4380400" cy="512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733" b="1" dirty="0"/>
              <a:t>SETEMBER MEMBER ROSTERS</a:t>
            </a:r>
            <a:endParaRPr sz="1733" b="1" dirty="0"/>
          </a:p>
        </p:txBody>
      </p:sp>
      <p:sp>
        <p:nvSpPr>
          <p:cNvPr id="130" name="Google Shape;130;p25"/>
          <p:cNvSpPr/>
          <p:nvPr/>
        </p:nvSpPr>
        <p:spPr>
          <a:xfrm>
            <a:off x="666206" y="877667"/>
            <a:ext cx="10419793" cy="5246141"/>
          </a:xfrm>
          <a:custGeom>
            <a:avLst/>
            <a:gdLst/>
            <a:ahLst/>
            <a:cxnLst/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105989" y="940527"/>
            <a:ext cx="10171611" cy="102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" sz="36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DIVISION MEMBERSHIP</a:t>
            </a:r>
            <a:br>
              <a:rPr lang="en" sz="36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2019 - 2023</a:t>
            </a:r>
            <a:r>
              <a:rPr lang="en" sz="36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52" y="5555411"/>
            <a:ext cx="1188720" cy="11887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3" name="Google Shape;133;p25"/>
          <p:cNvSpPr/>
          <p:nvPr/>
        </p:nvSpPr>
        <p:spPr>
          <a:xfrm>
            <a:off x="741738" y="2075071"/>
            <a:ext cx="3294275" cy="3718711"/>
          </a:xfrm>
          <a:custGeom>
            <a:avLst/>
            <a:gdLst/>
            <a:ahLst/>
            <a:cxnLst/>
            <a:rect l="l" t="t" r="r" b="b"/>
            <a:pathLst>
              <a:path w="2290011" h="2754600" fill="none" extrusionOk="0">
                <a:moveTo>
                  <a:pt x="0" y="0"/>
                </a:moveTo>
                <a:cubicBezTo>
                  <a:pt x="117323" y="21569"/>
                  <a:pt x="395215" y="-19293"/>
                  <a:pt x="526703" y="0"/>
                </a:cubicBezTo>
                <a:cubicBezTo>
                  <a:pt x="658191" y="19293"/>
                  <a:pt x="892330" y="-12621"/>
                  <a:pt x="1122105" y="0"/>
                </a:cubicBezTo>
                <a:cubicBezTo>
                  <a:pt x="1351880" y="12621"/>
                  <a:pt x="1429518" y="11740"/>
                  <a:pt x="1717508" y="0"/>
                </a:cubicBezTo>
                <a:cubicBezTo>
                  <a:pt x="2005498" y="-11740"/>
                  <a:pt x="2004171" y="21195"/>
                  <a:pt x="2290011" y="0"/>
                </a:cubicBezTo>
                <a:cubicBezTo>
                  <a:pt x="2316546" y="239754"/>
                  <a:pt x="2257200" y="586651"/>
                  <a:pt x="2290011" y="743742"/>
                </a:cubicBezTo>
                <a:cubicBezTo>
                  <a:pt x="2322822" y="900833"/>
                  <a:pt x="2308617" y="1181104"/>
                  <a:pt x="2290011" y="1404846"/>
                </a:cubicBezTo>
                <a:cubicBezTo>
                  <a:pt x="2271405" y="1628588"/>
                  <a:pt x="2298995" y="1861915"/>
                  <a:pt x="2290011" y="2010858"/>
                </a:cubicBezTo>
                <a:cubicBezTo>
                  <a:pt x="2281027" y="2159801"/>
                  <a:pt x="2263097" y="2547510"/>
                  <a:pt x="2290011" y="2754600"/>
                </a:cubicBezTo>
                <a:cubicBezTo>
                  <a:pt x="2091413" y="2725985"/>
                  <a:pt x="1919259" y="2755289"/>
                  <a:pt x="1694608" y="2754600"/>
                </a:cubicBezTo>
                <a:cubicBezTo>
                  <a:pt x="1469957" y="2753911"/>
                  <a:pt x="1270403" y="2752612"/>
                  <a:pt x="1145006" y="2754600"/>
                </a:cubicBezTo>
                <a:cubicBezTo>
                  <a:pt x="1019609" y="2756588"/>
                  <a:pt x="831884" y="2783548"/>
                  <a:pt x="526703" y="2754600"/>
                </a:cubicBezTo>
                <a:cubicBezTo>
                  <a:pt x="221522" y="2725652"/>
                  <a:pt x="223192" y="2734872"/>
                  <a:pt x="0" y="2754600"/>
                </a:cubicBezTo>
                <a:cubicBezTo>
                  <a:pt x="6429" y="2632922"/>
                  <a:pt x="14305" y="2444187"/>
                  <a:pt x="0" y="2148588"/>
                </a:cubicBezTo>
                <a:cubicBezTo>
                  <a:pt x="-14305" y="1852989"/>
                  <a:pt x="-4601" y="1758507"/>
                  <a:pt x="0" y="1404846"/>
                </a:cubicBezTo>
                <a:cubicBezTo>
                  <a:pt x="4601" y="1051185"/>
                  <a:pt x="9599" y="997297"/>
                  <a:pt x="0" y="771288"/>
                </a:cubicBezTo>
                <a:cubicBezTo>
                  <a:pt x="-9599" y="545279"/>
                  <a:pt x="34085" y="204448"/>
                  <a:pt x="0" y="0"/>
                </a:cubicBezTo>
                <a:close/>
              </a:path>
              <a:path w="2290011" h="2754600" extrusionOk="0">
                <a:moveTo>
                  <a:pt x="0" y="0"/>
                </a:moveTo>
                <a:cubicBezTo>
                  <a:pt x="287151" y="13659"/>
                  <a:pt x="465181" y="-620"/>
                  <a:pt x="618303" y="0"/>
                </a:cubicBezTo>
                <a:cubicBezTo>
                  <a:pt x="771425" y="620"/>
                  <a:pt x="951429" y="4159"/>
                  <a:pt x="1122105" y="0"/>
                </a:cubicBezTo>
                <a:cubicBezTo>
                  <a:pt x="1292781" y="-4159"/>
                  <a:pt x="1403035" y="-3240"/>
                  <a:pt x="1671708" y="0"/>
                </a:cubicBezTo>
                <a:cubicBezTo>
                  <a:pt x="1940381" y="3240"/>
                  <a:pt x="1991514" y="-17521"/>
                  <a:pt x="2290011" y="0"/>
                </a:cubicBezTo>
                <a:cubicBezTo>
                  <a:pt x="2272613" y="171025"/>
                  <a:pt x="2305696" y="585208"/>
                  <a:pt x="2290011" y="743742"/>
                </a:cubicBezTo>
                <a:cubicBezTo>
                  <a:pt x="2274326" y="902276"/>
                  <a:pt x="2262627" y="1145215"/>
                  <a:pt x="2290011" y="1404846"/>
                </a:cubicBezTo>
                <a:cubicBezTo>
                  <a:pt x="2317395" y="1664477"/>
                  <a:pt x="2290561" y="1811417"/>
                  <a:pt x="2290011" y="2093496"/>
                </a:cubicBezTo>
                <a:cubicBezTo>
                  <a:pt x="2289462" y="2375575"/>
                  <a:pt x="2277974" y="2450364"/>
                  <a:pt x="2290011" y="2754600"/>
                </a:cubicBezTo>
                <a:cubicBezTo>
                  <a:pt x="2180228" y="2734778"/>
                  <a:pt x="1977072" y="2756843"/>
                  <a:pt x="1786209" y="2754600"/>
                </a:cubicBezTo>
                <a:cubicBezTo>
                  <a:pt x="1595346" y="2752357"/>
                  <a:pt x="1451437" y="2735172"/>
                  <a:pt x="1282406" y="2754600"/>
                </a:cubicBezTo>
                <a:cubicBezTo>
                  <a:pt x="1113375" y="2774028"/>
                  <a:pt x="927269" y="2746713"/>
                  <a:pt x="687003" y="2754600"/>
                </a:cubicBezTo>
                <a:cubicBezTo>
                  <a:pt x="446737" y="2762487"/>
                  <a:pt x="218230" y="2753205"/>
                  <a:pt x="0" y="2754600"/>
                </a:cubicBezTo>
                <a:cubicBezTo>
                  <a:pt x="5810" y="2583129"/>
                  <a:pt x="-22406" y="2313492"/>
                  <a:pt x="0" y="2121042"/>
                </a:cubicBezTo>
                <a:cubicBezTo>
                  <a:pt x="22406" y="1928592"/>
                  <a:pt x="17433" y="1697874"/>
                  <a:pt x="0" y="1377300"/>
                </a:cubicBezTo>
                <a:cubicBezTo>
                  <a:pt x="-17433" y="1056726"/>
                  <a:pt x="-24609" y="904574"/>
                  <a:pt x="0" y="633558"/>
                </a:cubicBezTo>
                <a:cubicBezTo>
                  <a:pt x="24609" y="362542"/>
                  <a:pt x="-5546" y="270177"/>
                  <a:pt x="0" y="0"/>
                </a:cubicBezTo>
                <a:close/>
              </a:path>
            </a:pathLst>
          </a:custGeom>
          <a:solidFill>
            <a:srgbClr val="F2F2F2">
              <a:alpha val="74901"/>
            </a:srgbClr>
          </a:solidFill>
          <a:ln w="28575" cap="flat" cmpd="sng">
            <a:solidFill>
              <a:srgbClr val="CC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rgbClr val="741B47"/>
                </a:solidFill>
              </a:rPr>
              <a:t>Total Membership</a:t>
            </a:r>
          </a:p>
          <a:p>
            <a:pPr algn="ctr"/>
            <a:r>
              <a:rPr lang="en-US" sz="2133" b="1" dirty="0">
                <a:solidFill>
                  <a:srgbClr val="741B47"/>
                </a:solidFill>
              </a:rPr>
              <a:t>2019: 1,034</a:t>
            </a:r>
          </a:p>
          <a:p>
            <a:pPr algn="ctr"/>
            <a:r>
              <a:rPr lang="en-US" sz="2133" b="1" dirty="0">
                <a:solidFill>
                  <a:srgbClr val="741B47"/>
                </a:solidFill>
              </a:rPr>
              <a:t>2023: 724</a:t>
            </a:r>
          </a:p>
          <a:p>
            <a:pPr algn="ctr"/>
            <a:endParaRPr lang="en" sz="2133" b="1" dirty="0">
              <a:solidFill>
                <a:srgbClr val="741B47"/>
              </a:solidFill>
            </a:endParaRPr>
          </a:p>
          <a:p>
            <a:pPr algn="ctr"/>
            <a:r>
              <a:rPr lang="en" sz="2133" b="1" dirty="0">
                <a:solidFill>
                  <a:srgbClr val="741B47"/>
                </a:solidFill>
              </a:rPr>
              <a:t>Student Membership</a:t>
            </a:r>
          </a:p>
          <a:p>
            <a:pPr algn="ctr"/>
            <a:r>
              <a:rPr lang="en" sz="2133" b="1" dirty="0">
                <a:solidFill>
                  <a:srgbClr val="741B47"/>
                </a:solidFill>
              </a:rPr>
              <a:t>2019: 713</a:t>
            </a:r>
          </a:p>
          <a:p>
            <a:pPr algn="ctr"/>
            <a:r>
              <a:rPr lang="en" sz="2133" b="1" dirty="0">
                <a:solidFill>
                  <a:srgbClr val="741B47"/>
                </a:solidFill>
              </a:rPr>
              <a:t>2023: 129</a:t>
            </a:r>
          </a:p>
          <a:p>
            <a:pPr algn="ctr"/>
            <a:endParaRPr lang="en" sz="2133" b="1" dirty="0">
              <a:solidFill>
                <a:srgbClr val="741B47"/>
              </a:solidFill>
            </a:endParaRPr>
          </a:p>
          <a:p>
            <a:pPr algn="ctr"/>
            <a:r>
              <a:rPr lang="en" sz="2133" b="1" dirty="0">
                <a:solidFill>
                  <a:srgbClr val="741B47"/>
                </a:solidFill>
              </a:rPr>
              <a:t>Non Student Membership</a:t>
            </a:r>
          </a:p>
          <a:p>
            <a:pPr algn="ctr"/>
            <a:r>
              <a:rPr lang="en" sz="2133" b="1" dirty="0">
                <a:solidFill>
                  <a:srgbClr val="741B47"/>
                </a:solidFill>
              </a:rPr>
              <a:t>2019: 321</a:t>
            </a:r>
          </a:p>
          <a:p>
            <a:pPr algn="ctr"/>
            <a:r>
              <a:rPr lang="en" sz="2133" b="1" dirty="0">
                <a:solidFill>
                  <a:srgbClr val="741B47"/>
                </a:solidFill>
              </a:rPr>
              <a:t>2023: 337 </a:t>
            </a:r>
          </a:p>
          <a:p>
            <a:pPr algn="ctr"/>
            <a:endParaRPr lang="en" sz="2133" b="1" dirty="0">
              <a:solidFill>
                <a:srgbClr val="741B47"/>
              </a:solidFill>
            </a:endParaRPr>
          </a:p>
          <a:p>
            <a:endParaRPr sz="1467" b="1" i="1" dirty="0">
              <a:solidFill>
                <a:schemeClr val="dk1"/>
              </a:solidFill>
            </a:endParaRPr>
          </a:p>
          <a:p>
            <a:endParaRPr sz="1733" b="1" u="sng" dirty="0"/>
          </a:p>
        </p:txBody>
      </p:sp>
      <p:sp>
        <p:nvSpPr>
          <p:cNvPr id="134" name="Google Shape;134;p25"/>
          <p:cNvSpPr txBox="1"/>
          <p:nvPr/>
        </p:nvSpPr>
        <p:spPr>
          <a:xfrm>
            <a:off x="9003632" y="6123808"/>
            <a:ext cx="2273968" cy="26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" sz="1067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*Total includes APA Staff</a:t>
            </a:r>
            <a:endParaRPr sz="1467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2878C9-183C-CF8A-AB26-0552F6F55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763029"/>
              </p:ext>
            </p:extLst>
          </p:nvPr>
        </p:nvGraphicFramePr>
        <p:xfrm>
          <a:off x="4036013" y="2075071"/>
          <a:ext cx="6304120" cy="371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0B7A1B-2619-2D5C-36E9-5E438E4DD64E}"/>
              </a:ext>
            </a:extLst>
          </p:cNvPr>
          <p:cNvSpPr txBox="1"/>
          <p:nvPr/>
        </p:nvSpPr>
        <p:spPr>
          <a:xfrm>
            <a:off x="4990554" y="2950558"/>
            <a:ext cx="159992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Total Membership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784A7BA-0F2C-DE5C-4FA6-D1BBC123C0B3}"/>
              </a:ext>
            </a:extLst>
          </p:cNvPr>
          <p:cNvSpPr txBox="1"/>
          <p:nvPr/>
        </p:nvSpPr>
        <p:spPr>
          <a:xfrm>
            <a:off x="4990554" y="4673644"/>
            <a:ext cx="22108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Non Student Membership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666206" y="624885"/>
            <a:ext cx="10859588" cy="5538651"/>
          </a:xfrm>
          <a:custGeom>
            <a:avLst/>
            <a:gdLst/>
            <a:ahLst/>
            <a:cxnLst/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1105989" y="940527"/>
            <a:ext cx="10171611" cy="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" sz="36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endParaRPr sz="1467" dirty="0">
              <a:solidFill>
                <a:schemeClr val="bg2"/>
              </a:solidFill>
            </a:endParaRPr>
          </a:p>
        </p:txBody>
      </p:sp>
      <p:pic>
        <p:nvPicPr>
          <p:cNvPr id="144" name="Google Shape;144;p2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52" y="5555411"/>
            <a:ext cx="1188720" cy="11887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FA6B69-546C-2F81-AD76-D84446C44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34851"/>
              </p:ext>
            </p:extLst>
          </p:nvPr>
        </p:nvGraphicFramePr>
        <p:xfrm>
          <a:off x="4224886" y="736078"/>
          <a:ext cx="6454272" cy="532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424">
                  <a:extLst>
                    <a:ext uri="{9D8B030D-6E8A-4147-A177-3AD203B41FA5}">
                      <a16:colId xmlns:a16="http://schemas.microsoft.com/office/drawing/2014/main" val="3258524343"/>
                    </a:ext>
                  </a:extLst>
                </a:gridCol>
                <a:gridCol w="2151424">
                  <a:extLst>
                    <a:ext uri="{9D8B030D-6E8A-4147-A177-3AD203B41FA5}">
                      <a16:colId xmlns:a16="http://schemas.microsoft.com/office/drawing/2014/main" val="4148560443"/>
                    </a:ext>
                  </a:extLst>
                </a:gridCol>
                <a:gridCol w="2151424">
                  <a:extLst>
                    <a:ext uri="{9D8B030D-6E8A-4147-A177-3AD203B41FA5}">
                      <a16:colId xmlns:a16="http://schemas.microsoft.com/office/drawing/2014/main" val="1368081581"/>
                    </a:ext>
                  </a:extLst>
                </a:gridCol>
              </a:tblGrid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PPD Financial Report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6021766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 August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1732765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2023 Budget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 August 2023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735587"/>
                  </a:ext>
                </a:extLst>
              </a:tr>
              <a:tr h="14673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330689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Opening Balance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16,655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028064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3497976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 Dues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3,088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2,066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480228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2,300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375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7390361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5,388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2,441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901100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3539477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552035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1,260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362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115050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 Conference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1,500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1,651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8952463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for Chair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1,684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1,652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798502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690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245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9337493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 and Outreach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2,315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456763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7,449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3,910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188566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Revenue-Expenses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(2,061)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(1,469)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915664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Closing Balance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14,594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15,186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48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5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666206" y="624885"/>
            <a:ext cx="10859588" cy="5538651"/>
          </a:xfrm>
          <a:custGeom>
            <a:avLst/>
            <a:gdLst/>
            <a:ahLst/>
            <a:cxnLst/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1105989" y="940527"/>
            <a:ext cx="10171611" cy="99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" sz="36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endParaRPr sz="1467" dirty="0">
              <a:solidFill>
                <a:schemeClr val="bg2"/>
              </a:solidFill>
            </a:endParaRPr>
          </a:p>
        </p:txBody>
      </p:sp>
      <p:pic>
        <p:nvPicPr>
          <p:cNvPr id="144" name="Google Shape;144;p2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52" y="5555411"/>
            <a:ext cx="1188720" cy="11887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83C14-237B-B375-6AA9-2CC2FE5EF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971" y="611120"/>
            <a:ext cx="4423359" cy="55386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9CAF03-359F-4952-BD94-D2728734E633}"/>
              </a:ext>
            </a:extLst>
          </p:cNvPr>
          <p:cNvSpPr/>
          <p:nvPr/>
        </p:nvSpPr>
        <p:spPr>
          <a:xfrm>
            <a:off x="662124" y="611120"/>
            <a:ext cx="10859588" cy="5538651"/>
          </a:xfrm>
          <a:custGeom>
            <a:avLst/>
            <a:gdLst>
              <a:gd name="connsiteX0" fmla="*/ 0 w 10859588"/>
              <a:gd name="connsiteY0" fmla="*/ 0 h 5538651"/>
              <a:gd name="connsiteX1" fmla="*/ 895916 w 10859588"/>
              <a:gd name="connsiteY1" fmla="*/ 0 h 5538651"/>
              <a:gd name="connsiteX2" fmla="*/ 1683236 w 10859588"/>
              <a:gd name="connsiteY2" fmla="*/ 0 h 5538651"/>
              <a:gd name="connsiteX3" fmla="*/ 2470556 w 10859588"/>
              <a:gd name="connsiteY3" fmla="*/ 0 h 5538651"/>
              <a:gd name="connsiteX4" fmla="*/ 2823493 w 10859588"/>
              <a:gd name="connsiteY4" fmla="*/ 0 h 5538651"/>
              <a:gd name="connsiteX5" fmla="*/ 3393621 w 10859588"/>
              <a:gd name="connsiteY5" fmla="*/ 0 h 5538651"/>
              <a:gd name="connsiteX6" fmla="*/ 4180941 w 10859588"/>
              <a:gd name="connsiteY6" fmla="*/ 0 h 5538651"/>
              <a:gd name="connsiteX7" fmla="*/ 5076857 w 10859588"/>
              <a:gd name="connsiteY7" fmla="*/ 0 h 5538651"/>
              <a:gd name="connsiteX8" fmla="*/ 5972773 w 10859588"/>
              <a:gd name="connsiteY8" fmla="*/ 0 h 5538651"/>
              <a:gd name="connsiteX9" fmla="*/ 6434306 w 10859588"/>
              <a:gd name="connsiteY9" fmla="*/ 0 h 5538651"/>
              <a:gd name="connsiteX10" fmla="*/ 6787243 w 10859588"/>
              <a:gd name="connsiteY10" fmla="*/ 0 h 5538651"/>
              <a:gd name="connsiteX11" fmla="*/ 7248775 w 10859588"/>
              <a:gd name="connsiteY11" fmla="*/ 0 h 5538651"/>
              <a:gd name="connsiteX12" fmla="*/ 7927499 w 10859588"/>
              <a:gd name="connsiteY12" fmla="*/ 0 h 5538651"/>
              <a:gd name="connsiteX13" fmla="*/ 8606223 w 10859588"/>
              <a:gd name="connsiteY13" fmla="*/ 0 h 5538651"/>
              <a:gd name="connsiteX14" fmla="*/ 8959160 w 10859588"/>
              <a:gd name="connsiteY14" fmla="*/ 0 h 5538651"/>
              <a:gd name="connsiteX15" fmla="*/ 9529288 w 10859588"/>
              <a:gd name="connsiteY15" fmla="*/ 0 h 5538651"/>
              <a:gd name="connsiteX16" fmla="*/ 10859588 w 10859588"/>
              <a:gd name="connsiteY16" fmla="*/ 0 h 5538651"/>
              <a:gd name="connsiteX17" fmla="*/ 10859588 w 10859588"/>
              <a:gd name="connsiteY17" fmla="*/ 636945 h 5538651"/>
              <a:gd name="connsiteX18" fmla="*/ 10859588 w 10859588"/>
              <a:gd name="connsiteY18" fmla="*/ 1329276 h 5538651"/>
              <a:gd name="connsiteX19" fmla="*/ 10859588 w 10859588"/>
              <a:gd name="connsiteY19" fmla="*/ 1855448 h 5538651"/>
              <a:gd name="connsiteX20" fmla="*/ 10859588 w 10859588"/>
              <a:gd name="connsiteY20" fmla="*/ 2381620 h 5538651"/>
              <a:gd name="connsiteX21" fmla="*/ 10859588 w 10859588"/>
              <a:gd name="connsiteY21" fmla="*/ 3129338 h 5538651"/>
              <a:gd name="connsiteX22" fmla="*/ 10859588 w 10859588"/>
              <a:gd name="connsiteY22" fmla="*/ 3766283 h 5538651"/>
              <a:gd name="connsiteX23" fmla="*/ 10859588 w 10859588"/>
              <a:gd name="connsiteY23" fmla="*/ 4514001 h 5538651"/>
              <a:gd name="connsiteX24" fmla="*/ 10859588 w 10859588"/>
              <a:gd name="connsiteY24" fmla="*/ 5538651 h 5538651"/>
              <a:gd name="connsiteX25" fmla="*/ 10072268 w 10859588"/>
              <a:gd name="connsiteY25" fmla="*/ 5538651 h 5538651"/>
              <a:gd name="connsiteX26" fmla="*/ 9610735 w 10859588"/>
              <a:gd name="connsiteY26" fmla="*/ 5538651 h 5538651"/>
              <a:gd name="connsiteX27" fmla="*/ 9149203 w 10859588"/>
              <a:gd name="connsiteY27" fmla="*/ 5538651 h 5538651"/>
              <a:gd name="connsiteX28" fmla="*/ 8253287 w 10859588"/>
              <a:gd name="connsiteY28" fmla="*/ 5538651 h 5538651"/>
              <a:gd name="connsiteX29" fmla="*/ 7574563 w 10859588"/>
              <a:gd name="connsiteY29" fmla="*/ 5538651 h 5538651"/>
              <a:gd name="connsiteX30" fmla="*/ 7221626 w 10859588"/>
              <a:gd name="connsiteY30" fmla="*/ 5538651 h 5538651"/>
              <a:gd name="connsiteX31" fmla="*/ 6760094 w 10859588"/>
              <a:gd name="connsiteY31" fmla="*/ 5538651 h 5538651"/>
              <a:gd name="connsiteX32" fmla="*/ 5972773 w 10859588"/>
              <a:gd name="connsiteY32" fmla="*/ 5538651 h 5538651"/>
              <a:gd name="connsiteX33" fmla="*/ 5511241 w 10859588"/>
              <a:gd name="connsiteY33" fmla="*/ 5538651 h 5538651"/>
              <a:gd name="connsiteX34" fmla="*/ 4723921 w 10859588"/>
              <a:gd name="connsiteY34" fmla="*/ 5538651 h 5538651"/>
              <a:gd name="connsiteX35" fmla="*/ 4370984 w 10859588"/>
              <a:gd name="connsiteY35" fmla="*/ 5538651 h 5538651"/>
              <a:gd name="connsiteX36" fmla="*/ 3692260 w 10859588"/>
              <a:gd name="connsiteY36" fmla="*/ 5538651 h 5538651"/>
              <a:gd name="connsiteX37" fmla="*/ 3122132 w 10859588"/>
              <a:gd name="connsiteY37" fmla="*/ 5538651 h 5538651"/>
              <a:gd name="connsiteX38" fmla="*/ 2443407 w 10859588"/>
              <a:gd name="connsiteY38" fmla="*/ 5538651 h 5538651"/>
              <a:gd name="connsiteX39" fmla="*/ 1764683 w 10859588"/>
              <a:gd name="connsiteY39" fmla="*/ 5538651 h 5538651"/>
              <a:gd name="connsiteX40" fmla="*/ 1085959 w 10859588"/>
              <a:gd name="connsiteY40" fmla="*/ 5538651 h 5538651"/>
              <a:gd name="connsiteX41" fmla="*/ 0 w 10859588"/>
              <a:gd name="connsiteY41" fmla="*/ 5538651 h 5538651"/>
              <a:gd name="connsiteX42" fmla="*/ 0 w 10859588"/>
              <a:gd name="connsiteY42" fmla="*/ 5012479 h 5538651"/>
              <a:gd name="connsiteX43" fmla="*/ 0 w 10859588"/>
              <a:gd name="connsiteY43" fmla="*/ 4430921 h 5538651"/>
              <a:gd name="connsiteX44" fmla="*/ 0 w 10859588"/>
              <a:gd name="connsiteY44" fmla="*/ 3627816 h 5538651"/>
              <a:gd name="connsiteX45" fmla="*/ 0 w 10859588"/>
              <a:gd name="connsiteY45" fmla="*/ 2935485 h 5538651"/>
              <a:gd name="connsiteX46" fmla="*/ 0 w 10859588"/>
              <a:gd name="connsiteY46" fmla="*/ 2409313 h 5538651"/>
              <a:gd name="connsiteX47" fmla="*/ 0 w 10859588"/>
              <a:gd name="connsiteY47" fmla="*/ 1827755 h 5538651"/>
              <a:gd name="connsiteX48" fmla="*/ 0 w 10859588"/>
              <a:gd name="connsiteY48" fmla="*/ 1024650 h 5538651"/>
              <a:gd name="connsiteX49" fmla="*/ 0 w 10859588"/>
              <a:gd name="connsiteY49" fmla="*/ 0 h 553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9588" h="5538651" fill="none" extrusionOk="0">
                <a:moveTo>
                  <a:pt x="0" y="0"/>
                </a:moveTo>
                <a:cubicBezTo>
                  <a:pt x="439409" y="12096"/>
                  <a:pt x="559905" y="7922"/>
                  <a:pt x="895916" y="0"/>
                </a:cubicBezTo>
                <a:cubicBezTo>
                  <a:pt x="1231927" y="-7922"/>
                  <a:pt x="1455539" y="-11654"/>
                  <a:pt x="1683236" y="0"/>
                </a:cubicBezTo>
                <a:cubicBezTo>
                  <a:pt x="1910933" y="11654"/>
                  <a:pt x="2261746" y="33357"/>
                  <a:pt x="2470556" y="0"/>
                </a:cubicBezTo>
                <a:cubicBezTo>
                  <a:pt x="2679366" y="-33357"/>
                  <a:pt x="2731578" y="11602"/>
                  <a:pt x="2823493" y="0"/>
                </a:cubicBezTo>
                <a:cubicBezTo>
                  <a:pt x="2915408" y="-11602"/>
                  <a:pt x="3243499" y="-7631"/>
                  <a:pt x="3393621" y="0"/>
                </a:cubicBezTo>
                <a:cubicBezTo>
                  <a:pt x="3543743" y="7631"/>
                  <a:pt x="3802625" y="26606"/>
                  <a:pt x="4180941" y="0"/>
                </a:cubicBezTo>
                <a:cubicBezTo>
                  <a:pt x="4559257" y="-26606"/>
                  <a:pt x="4655592" y="18127"/>
                  <a:pt x="5076857" y="0"/>
                </a:cubicBezTo>
                <a:cubicBezTo>
                  <a:pt x="5498122" y="-18127"/>
                  <a:pt x="5674980" y="-33575"/>
                  <a:pt x="5972773" y="0"/>
                </a:cubicBezTo>
                <a:cubicBezTo>
                  <a:pt x="6270566" y="33575"/>
                  <a:pt x="6239329" y="-10256"/>
                  <a:pt x="6434306" y="0"/>
                </a:cubicBezTo>
                <a:cubicBezTo>
                  <a:pt x="6629283" y="10256"/>
                  <a:pt x="6623123" y="16157"/>
                  <a:pt x="6787243" y="0"/>
                </a:cubicBezTo>
                <a:cubicBezTo>
                  <a:pt x="6951363" y="-16157"/>
                  <a:pt x="7149140" y="-6570"/>
                  <a:pt x="7248775" y="0"/>
                </a:cubicBezTo>
                <a:cubicBezTo>
                  <a:pt x="7348410" y="6570"/>
                  <a:pt x="7704535" y="24674"/>
                  <a:pt x="7927499" y="0"/>
                </a:cubicBezTo>
                <a:cubicBezTo>
                  <a:pt x="8150463" y="-24674"/>
                  <a:pt x="8349987" y="19292"/>
                  <a:pt x="8606223" y="0"/>
                </a:cubicBezTo>
                <a:cubicBezTo>
                  <a:pt x="8862459" y="-19292"/>
                  <a:pt x="8848001" y="-13594"/>
                  <a:pt x="8959160" y="0"/>
                </a:cubicBezTo>
                <a:cubicBezTo>
                  <a:pt x="9070319" y="13594"/>
                  <a:pt x="9256673" y="-24180"/>
                  <a:pt x="9529288" y="0"/>
                </a:cubicBezTo>
                <a:cubicBezTo>
                  <a:pt x="9801903" y="24180"/>
                  <a:pt x="10453956" y="-65369"/>
                  <a:pt x="10859588" y="0"/>
                </a:cubicBezTo>
                <a:cubicBezTo>
                  <a:pt x="10853394" y="304047"/>
                  <a:pt x="10884919" y="370203"/>
                  <a:pt x="10859588" y="636945"/>
                </a:cubicBezTo>
                <a:cubicBezTo>
                  <a:pt x="10834257" y="903687"/>
                  <a:pt x="10883019" y="1016130"/>
                  <a:pt x="10859588" y="1329276"/>
                </a:cubicBezTo>
                <a:cubicBezTo>
                  <a:pt x="10836157" y="1642422"/>
                  <a:pt x="10863748" y="1672276"/>
                  <a:pt x="10859588" y="1855448"/>
                </a:cubicBezTo>
                <a:cubicBezTo>
                  <a:pt x="10855428" y="2038620"/>
                  <a:pt x="10874969" y="2234614"/>
                  <a:pt x="10859588" y="2381620"/>
                </a:cubicBezTo>
                <a:cubicBezTo>
                  <a:pt x="10844207" y="2528626"/>
                  <a:pt x="10856821" y="2774728"/>
                  <a:pt x="10859588" y="3129338"/>
                </a:cubicBezTo>
                <a:cubicBezTo>
                  <a:pt x="10862355" y="3483948"/>
                  <a:pt x="10831561" y="3626997"/>
                  <a:pt x="10859588" y="3766283"/>
                </a:cubicBezTo>
                <a:cubicBezTo>
                  <a:pt x="10887615" y="3905570"/>
                  <a:pt x="10857002" y="4145875"/>
                  <a:pt x="10859588" y="4514001"/>
                </a:cubicBezTo>
                <a:cubicBezTo>
                  <a:pt x="10862174" y="4882127"/>
                  <a:pt x="10879269" y="5141552"/>
                  <a:pt x="10859588" y="5538651"/>
                </a:cubicBezTo>
                <a:cubicBezTo>
                  <a:pt x="10514206" y="5540562"/>
                  <a:pt x="10253422" y="5554390"/>
                  <a:pt x="10072268" y="5538651"/>
                </a:cubicBezTo>
                <a:cubicBezTo>
                  <a:pt x="9891114" y="5522912"/>
                  <a:pt x="9801613" y="5518547"/>
                  <a:pt x="9610735" y="5538651"/>
                </a:cubicBezTo>
                <a:cubicBezTo>
                  <a:pt x="9419857" y="5558755"/>
                  <a:pt x="9370869" y="5530425"/>
                  <a:pt x="9149203" y="5538651"/>
                </a:cubicBezTo>
                <a:cubicBezTo>
                  <a:pt x="8927537" y="5546877"/>
                  <a:pt x="8557085" y="5534257"/>
                  <a:pt x="8253287" y="5538651"/>
                </a:cubicBezTo>
                <a:cubicBezTo>
                  <a:pt x="7949489" y="5543045"/>
                  <a:pt x="7853818" y="5563890"/>
                  <a:pt x="7574563" y="5538651"/>
                </a:cubicBezTo>
                <a:cubicBezTo>
                  <a:pt x="7295308" y="5513412"/>
                  <a:pt x="7330579" y="5534264"/>
                  <a:pt x="7221626" y="5538651"/>
                </a:cubicBezTo>
                <a:cubicBezTo>
                  <a:pt x="7112673" y="5543038"/>
                  <a:pt x="6935857" y="5527002"/>
                  <a:pt x="6760094" y="5538651"/>
                </a:cubicBezTo>
                <a:cubicBezTo>
                  <a:pt x="6584331" y="5550300"/>
                  <a:pt x="6274816" y="5569963"/>
                  <a:pt x="5972773" y="5538651"/>
                </a:cubicBezTo>
                <a:cubicBezTo>
                  <a:pt x="5670730" y="5507339"/>
                  <a:pt x="5681654" y="5535578"/>
                  <a:pt x="5511241" y="5538651"/>
                </a:cubicBezTo>
                <a:cubicBezTo>
                  <a:pt x="5340828" y="5541724"/>
                  <a:pt x="5071866" y="5544360"/>
                  <a:pt x="4723921" y="5538651"/>
                </a:cubicBezTo>
                <a:cubicBezTo>
                  <a:pt x="4375976" y="5532942"/>
                  <a:pt x="4465205" y="5555051"/>
                  <a:pt x="4370984" y="5538651"/>
                </a:cubicBezTo>
                <a:cubicBezTo>
                  <a:pt x="4276763" y="5522251"/>
                  <a:pt x="3986375" y="5524655"/>
                  <a:pt x="3692260" y="5538651"/>
                </a:cubicBezTo>
                <a:cubicBezTo>
                  <a:pt x="3398145" y="5552647"/>
                  <a:pt x="3259029" y="5510761"/>
                  <a:pt x="3122132" y="5538651"/>
                </a:cubicBezTo>
                <a:cubicBezTo>
                  <a:pt x="2985235" y="5566541"/>
                  <a:pt x="2584429" y="5549409"/>
                  <a:pt x="2443407" y="5538651"/>
                </a:cubicBezTo>
                <a:cubicBezTo>
                  <a:pt x="2302386" y="5527893"/>
                  <a:pt x="2044196" y="5554224"/>
                  <a:pt x="1764683" y="5538651"/>
                </a:cubicBezTo>
                <a:cubicBezTo>
                  <a:pt x="1485170" y="5523078"/>
                  <a:pt x="1263571" y="5543452"/>
                  <a:pt x="1085959" y="5538651"/>
                </a:cubicBezTo>
                <a:cubicBezTo>
                  <a:pt x="908347" y="5533850"/>
                  <a:pt x="486407" y="5547484"/>
                  <a:pt x="0" y="5538651"/>
                </a:cubicBezTo>
                <a:cubicBezTo>
                  <a:pt x="-22671" y="5289507"/>
                  <a:pt x="14590" y="5255455"/>
                  <a:pt x="0" y="5012479"/>
                </a:cubicBezTo>
                <a:cubicBezTo>
                  <a:pt x="-14590" y="4769503"/>
                  <a:pt x="807" y="4682510"/>
                  <a:pt x="0" y="4430921"/>
                </a:cubicBezTo>
                <a:cubicBezTo>
                  <a:pt x="-807" y="4179332"/>
                  <a:pt x="-776" y="3798492"/>
                  <a:pt x="0" y="3627816"/>
                </a:cubicBezTo>
                <a:cubicBezTo>
                  <a:pt x="776" y="3457141"/>
                  <a:pt x="10877" y="3271103"/>
                  <a:pt x="0" y="2935485"/>
                </a:cubicBezTo>
                <a:cubicBezTo>
                  <a:pt x="-10877" y="2599867"/>
                  <a:pt x="2701" y="2671141"/>
                  <a:pt x="0" y="2409313"/>
                </a:cubicBezTo>
                <a:cubicBezTo>
                  <a:pt x="-2701" y="2147485"/>
                  <a:pt x="13518" y="1970863"/>
                  <a:pt x="0" y="1827755"/>
                </a:cubicBezTo>
                <a:cubicBezTo>
                  <a:pt x="-13518" y="1684647"/>
                  <a:pt x="22170" y="1392794"/>
                  <a:pt x="0" y="1024650"/>
                </a:cubicBezTo>
                <a:cubicBezTo>
                  <a:pt x="-22170" y="656506"/>
                  <a:pt x="38598" y="396342"/>
                  <a:pt x="0" y="0"/>
                </a:cubicBezTo>
                <a:close/>
              </a:path>
              <a:path w="10859588" h="5538651" stroke="0" extrusionOk="0">
                <a:moveTo>
                  <a:pt x="0" y="0"/>
                </a:moveTo>
                <a:cubicBezTo>
                  <a:pt x="352643" y="-27009"/>
                  <a:pt x="686083" y="33710"/>
                  <a:pt x="895916" y="0"/>
                </a:cubicBezTo>
                <a:cubicBezTo>
                  <a:pt x="1105749" y="-33710"/>
                  <a:pt x="1269958" y="13446"/>
                  <a:pt x="1574640" y="0"/>
                </a:cubicBezTo>
                <a:cubicBezTo>
                  <a:pt x="1879322" y="-13446"/>
                  <a:pt x="1917958" y="8598"/>
                  <a:pt x="2036173" y="0"/>
                </a:cubicBezTo>
                <a:cubicBezTo>
                  <a:pt x="2154388" y="-8598"/>
                  <a:pt x="2571804" y="8212"/>
                  <a:pt x="2714897" y="0"/>
                </a:cubicBezTo>
                <a:cubicBezTo>
                  <a:pt x="2857990" y="-8212"/>
                  <a:pt x="3241808" y="37506"/>
                  <a:pt x="3610813" y="0"/>
                </a:cubicBezTo>
                <a:cubicBezTo>
                  <a:pt x="3979818" y="-37506"/>
                  <a:pt x="3870017" y="-21358"/>
                  <a:pt x="4072346" y="0"/>
                </a:cubicBezTo>
                <a:cubicBezTo>
                  <a:pt x="4274675" y="21358"/>
                  <a:pt x="4250379" y="-10885"/>
                  <a:pt x="4425282" y="0"/>
                </a:cubicBezTo>
                <a:cubicBezTo>
                  <a:pt x="4600185" y="10885"/>
                  <a:pt x="4875867" y="8189"/>
                  <a:pt x="5104006" y="0"/>
                </a:cubicBezTo>
                <a:cubicBezTo>
                  <a:pt x="5332145" y="-8189"/>
                  <a:pt x="5482799" y="4538"/>
                  <a:pt x="5782731" y="0"/>
                </a:cubicBezTo>
                <a:cubicBezTo>
                  <a:pt x="6082664" y="-4538"/>
                  <a:pt x="6190325" y="17938"/>
                  <a:pt x="6570051" y="0"/>
                </a:cubicBezTo>
                <a:cubicBezTo>
                  <a:pt x="6949777" y="-17938"/>
                  <a:pt x="6962933" y="-7562"/>
                  <a:pt x="7140179" y="0"/>
                </a:cubicBezTo>
                <a:cubicBezTo>
                  <a:pt x="7317425" y="7562"/>
                  <a:pt x="7415591" y="2369"/>
                  <a:pt x="7493116" y="0"/>
                </a:cubicBezTo>
                <a:cubicBezTo>
                  <a:pt x="7570641" y="-2369"/>
                  <a:pt x="7822164" y="-2110"/>
                  <a:pt x="7954648" y="0"/>
                </a:cubicBezTo>
                <a:cubicBezTo>
                  <a:pt x="8087132" y="2110"/>
                  <a:pt x="8525575" y="36199"/>
                  <a:pt x="8850564" y="0"/>
                </a:cubicBezTo>
                <a:cubicBezTo>
                  <a:pt x="9175553" y="-36199"/>
                  <a:pt x="9218508" y="22890"/>
                  <a:pt x="9312097" y="0"/>
                </a:cubicBezTo>
                <a:cubicBezTo>
                  <a:pt x="9405686" y="-22890"/>
                  <a:pt x="9637144" y="-22990"/>
                  <a:pt x="9773629" y="0"/>
                </a:cubicBezTo>
                <a:cubicBezTo>
                  <a:pt x="9910114" y="22990"/>
                  <a:pt x="10094557" y="-8722"/>
                  <a:pt x="10235162" y="0"/>
                </a:cubicBezTo>
                <a:cubicBezTo>
                  <a:pt x="10375767" y="8722"/>
                  <a:pt x="10640587" y="-28015"/>
                  <a:pt x="10859588" y="0"/>
                </a:cubicBezTo>
                <a:cubicBezTo>
                  <a:pt x="10866490" y="222584"/>
                  <a:pt x="10881872" y="584068"/>
                  <a:pt x="10859588" y="747718"/>
                </a:cubicBezTo>
                <a:cubicBezTo>
                  <a:pt x="10837304" y="911368"/>
                  <a:pt x="10859447" y="1058714"/>
                  <a:pt x="10859588" y="1329276"/>
                </a:cubicBezTo>
                <a:cubicBezTo>
                  <a:pt x="10859729" y="1599838"/>
                  <a:pt x="10874827" y="1678239"/>
                  <a:pt x="10859588" y="1966221"/>
                </a:cubicBezTo>
                <a:cubicBezTo>
                  <a:pt x="10844349" y="2254203"/>
                  <a:pt x="10889900" y="2376204"/>
                  <a:pt x="10859588" y="2658552"/>
                </a:cubicBezTo>
                <a:cubicBezTo>
                  <a:pt x="10829276" y="2940900"/>
                  <a:pt x="10870051" y="3124896"/>
                  <a:pt x="10859588" y="3406270"/>
                </a:cubicBezTo>
                <a:cubicBezTo>
                  <a:pt x="10849125" y="3687644"/>
                  <a:pt x="10881766" y="3806798"/>
                  <a:pt x="10859588" y="4043215"/>
                </a:cubicBezTo>
                <a:cubicBezTo>
                  <a:pt x="10837410" y="4279633"/>
                  <a:pt x="10877452" y="4569845"/>
                  <a:pt x="10859588" y="4735547"/>
                </a:cubicBezTo>
                <a:cubicBezTo>
                  <a:pt x="10841724" y="4901249"/>
                  <a:pt x="10879488" y="5165492"/>
                  <a:pt x="10859588" y="5538651"/>
                </a:cubicBezTo>
                <a:cubicBezTo>
                  <a:pt x="10625327" y="5528865"/>
                  <a:pt x="10310105" y="5505845"/>
                  <a:pt x="9963672" y="5538651"/>
                </a:cubicBezTo>
                <a:cubicBezTo>
                  <a:pt x="9617239" y="5571457"/>
                  <a:pt x="9689710" y="5555502"/>
                  <a:pt x="9610735" y="5538651"/>
                </a:cubicBezTo>
                <a:cubicBezTo>
                  <a:pt x="9531760" y="5521800"/>
                  <a:pt x="9165193" y="5529705"/>
                  <a:pt x="9040607" y="5538651"/>
                </a:cubicBezTo>
                <a:cubicBezTo>
                  <a:pt x="8916021" y="5547597"/>
                  <a:pt x="8520069" y="5554846"/>
                  <a:pt x="8361883" y="5538651"/>
                </a:cubicBezTo>
                <a:cubicBezTo>
                  <a:pt x="8203697" y="5522456"/>
                  <a:pt x="7967881" y="5522598"/>
                  <a:pt x="7791754" y="5538651"/>
                </a:cubicBezTo>
                <a:cubicBezTo>
                  <a:pt x="7615627" y="5554704"/>
                  <a:pt x="7272606" y="5514880"/>
                  <a:pt x="7004434" y="5538651"/>
                </a:cubicBezTo>
                <a:cubicBezTo>
                  <a:pt x="6736262" y="5562422"/>
                  <a:pt x="6527186" y="5542218"/>
                  <a:pt x="6108518" y="5538651"/>
                </a:cubicBezTo>
                <a:cubicBezTo>
                  <a:pt x="5689850" y="5535084"/>
                  <a:pt x="5676664" y="5515984"/>
                  <a:pt x="5429794" y="5538651"/>
                </a:cubicBezTo>
                <a:cubicBezTo>
                  <a:pt x="5182924" y="5561318"/>
                  <a:pt x="5112806" y="5516506"/>
                  <a:pt x="4859666" y="5538651"/>
                </a:cubicBezTo>
                <a:cubicBezTo>
                  <a:pt x="4606526" y="5560796"/>
                  <a:pt x="4288843" y="5579427"/>
                  <a:pt x="3963750" y="5538651"/>
                </a:cubicBezTo>
                <a:cubicBezTo>
                  <a:pt x="3638657" y="5497875"/>
                  <a:pt x="3470887" y="5558719"/>
                  <a:pt x="3176429" y="5538651"/>
                </a:cubicBezTo>
                <a:cubicBezTo>
                  <a:pt x="2881971" y="5518583"/>
                  <a:pt x="2613558" y="5546194"/>
                  <a:pt x="2389109" y="5538651"/>
                </a:cubicBezTo>
                <a:cubicBezTo>
                  <a:pt x="2164660" y="5531108"/>
                  <a:pt x="2118654" y="5539150"/>
                  <a:pt x="1927577" y="5538651"/>
                </a:cubicBezTo>
                <a:cubicBezTo>
                  <a:pt x="1736500" y="5538152"/>
                  <a:pt x="1277572" y="5561875"/>
                  <a:pt x="1031661" y="5538651"/>
                </a:cubicBezTo>
                <a:cubicBezTo>
                  <a:pt x="785750" y="5515427"/>
                  <a:pt x="375742" y="5546987"/>
                  <a:pt x="0" y="5538651"/>
                </a:cubicBezTo>
                <a:cubicBezTo>
                  <a:pt x="-25471" y="5341888"/>
                  <a:pt x="-13453" y="5091245"/>
                  <a:pt x="0" y="4901706"/>
                </a:cubicBezTo>
                <a:cubicBezTo>
                  <a:pt x="13453" y="4712168"/>
                  <a:pt x="20077" y="4542161"/>
                  <a:pt x="0" y="4375534"/>
                </a:cubicBezTo>
                <a:cubicBezTo>
                  <a:pt x="-20077" y="4208907"/>
                  <a:pt x="-24607" y="3958606"/>
                  <a:pt x="0" y="3849362"/>
                </a:cubicBezTo>
                <a:cubicBezTo>
                  <a:pt x="24607" y="3740118"/>
                  <a:pt x="17205" y="3552662"/>
                  <a:pt x="0" y="3323191"/>
                </a:cubicBezTo>
                <a:cubicBezTo>
                  <a:pt x="-17205" y="3093720"/>
                  <a:pt x="-12034" y="2824940"/>
                  <a:pt x="0" y="2686246"/>
                </a:cubicBezTo>
                <a:cubicBezTo>
                  <a:pt x="12034" y="2547553"/>
                  <a:pt x="4552" y="2187707"/>
                  <a:pt x="0" y="1993914"/>
                </a:cubicBezTo>
                <a:cubicBezTo>
                  <a:pt x="-4552" y="1800121"/>
                  <a:pt x="16625" y="1640797"/>
                  <a:pt x="0" y="1301583"/>
                </a:cubicBezTo>
                <a:cubicBezTo>
                  <a:pt x="-16625" y="962369"/>
                  <a:pt x="16493" y="781329"/>
                  <a:pt x="0" y="609252"/>
                </a:cubicBezTo>
                <a:cubicBezTo>
                  <a:pt x="-16493" y="437175"/>
                  <a:pt x="438" y="285995"/>
                  <a:pt x="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AB2671-1ECD-4A69-8A43-D219AB366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2" y="5555411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03D96-8415-4A98-B085-AC4098A280EF}"/>
              </a:ext>
            </a:extLst>
          </p:cNvPr>
          <p:cNvSpPr txBox="1"/>
          <p:nvPr/>
        </p:nvSpPr>
        <p:spPr>
          <a:xfrm>
            <a:off x="895441" y="494715"/>
            <a:ext cx="10171611" cy="12773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all" dirty="0">
                <a:effectLst/>
                <a:latin typeface="SansSerif" panose="000004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2022 Member Survey RECAP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all" dirty="0">
                <a:latin typeface="SansSerif" panose="00000400000000000000" pitchFamily="2" charset="2"/>
                <a:cs typeface="Times New Roman" panose="02020603050405020304" pitchFamily="18" charset="0"/>
              </a:rPr>
              <a:t>OVERVIEW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A76A-6D0F-082E-A57B-7D0677EB3A0B}"/>
              </a:ext>
            </a:extLst>
          </p:cNvPr>
          <p:cNvSpPr txBox="1">
            <a:spLocks/>
          </p:cNvSpPr>
          <p:nvPr/>
        </p:nvSpPr>
        <p:spPr>
          <a:xfrm>
            <a:off x="895441" y="1993423"/>
            <a:ext cx="10031911" cy="3744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 number of responders...</a:t>
            </a:r>
          </a:p>
          <a:p>
            <a:pPr lvl="1"/>
            <a:r>
              <a:rPr lang="en-US" dirty="0"/>
              <a:t>40 responses, No Students</a:t>
            </a:r>
          </a:p>
          <a:p>
            <a:pPr lvl="1"/>
            <a:endParaRPr lang="en-US" dirty="0"/>
          </a:p>
          <a:p>
            <a:r>
              <a:rPr lang="en-US" dirty="0"/>
              <a:t>...but representative of who is engaged</a:t>
            </a:r>
          </a:p>
          <a:p>
            <a:pPr lvl="1"/>
            <a:r>
              <a:rPr lang="en-US" dirty="0"/>
              <a:t>90% Private Sector</a:t>
            </a:r>
          </a:p>
          <a:p>
            <a:pPr lvl="1"/>
            <a:r>
              <a:rPr lang="en-US" dirty="0"/>
              <a:t>83% Planners, Architects or Engineers</a:t>
            </a:r>
          </a:p>
          <a:p>
            <a:pPr lvl="1"/>
            <a:r>
              <a:rPr lang="en-US" dirty="0"/>
              <a:t>82% Planning 11+ years in the profession</a:t>
            </a:r>
          </a:p>
          <a:p>
            <a:pPr lvl="1"/>
            <a:r>
              <a:rPr lang="en-US" dirty="0"/>
              <a:t>65% Sole Proprietor or &lt; 10 Employees</a:t>
            </a:r>
          </a:p>
          <a:p>
            <a:pPr lvl="1"/>
            <a:endParaRPr lang="en-US" dirty="0"/>
          </a:p>
          <a:p>
            <a:r>
              <a:rPr lang="en-US" dirty="0"/>
              <a:t>Member priorities consistent with last survey</a:t>
            </a:r>
          </a:p>
          <a:p>
            <a:pPr lvl="1"/>
            <a:r>
              <a:rPr lang="en-US" dirty="0"/>
              <a:t>Developmental Resources, Skill Building, Networking, Promote Value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B36B4-5871-3D38-D1EC-4CCFB16BA579}"/>
              </a:ext>
            </a:extLst>
          </p:cNvPr>
          <p:cNvSpPr txBox="1"/>
          <p:nvPr/>
        </p:nvSpPr>
        <p:spPr>
          <a:xfrm>
            <a:off x="7578969" y="1550767"/>
            <a:ext cx="3217985" cy="2923877"/>
          </a:xfrm>
          <a:custGeom>
            <a:avLst/>
            <a:gdLst>
              <a:gd name="connsiteX0" fmla="*/ 0 w 2566408"/>
              <a:gd name="connsiteY0" fmla="*/ 0 h 2246769"/>
              <a:gd name="connsiteX1" fmla="*/ 564610 w 2566408"/>
              <a:gd name="connsiteY1" fmla="*/ 0 h 2246769"/>
              <a:gd name="connsiteX2" fmla="*/ 1231876 w 2566408"/>
              <a:gd name="connsiteY2" fmla="*/ 0 h 2246769"/>
              <a:gd name="connsiteX3" fmla="*/ 1796486 w 2566408"/>
              <a:gd name="connsiteY3" fmla="*/ 0 h 2246769"/>
              <a:gd name="connsiteX4" fmla="*/ 2566408 w 2566408"/>
              <a:gd name="connsiteY4" fmla="*/ 0 h 2246769"/>
              <a:gd name="connsiteX5" fmla="*/ 2566408 w 2566408"/>
              <a:gd name="connsiteY5" fmla="*/ 539225 h 2246769"/>
              <a:gd name="connsiteX6" fmla="*/ 2566408 w 2566408"/>
              <a:gd name="connsiteY6" fmla="*/ 1078449 h 2246769"/>
              <a:gd name="connsiteX7" fmla="*/ 2566408 w 2566408"/>
              <a:gd name="connsiteY7" fmla="*/ 1595206 h 2246769"/>
              <a:gd name="connsiteX8" fmla="*/ 2566408 w 2566408"/>
              <a:gd name="connsiteY8" fmla="*/ 2246769 h 2246769"/>
              <a:gd name="connsiteX9" fmla="*/ 1873478 w 2566408"/>
              <a:gd name="connsiteY9" fmla="*/ 2246769 h 2246769"/>
              <a:gd name="connsiteX10" fmla="*/ 1206212 w 2566408"/>
              <a:gd name="connsiteY10" fmla="*/ 2246769 h 2246769"/>
              <a:gd name="connsiteX11" fmla="*/ 0 w 2566408"/>
              <a:gd name="connsiteY11" fmla="*/ 2246769 h 2246769"/>
              <a:gd name="connsiteX12" fmla="*/ 0 w 2566408"/>
              <a:gd name="connsiteY12" fmla="*/ 1707544 h 2246769"/>
              <a:gd name="connsiteX13" fmla="*/ 0 w 2566408"/>
              <a:gd name="connsiteY13" fmla="*/ 1100917 h 2246769"/>
              <a:gd name="connsiteX14" fmla="*/ 0 w 2566408"/>
              <a:gd name="connsiteY14" fmla="*/ 584160 h 2246769"/>
              <a:gd name="connsiteX15" fmla="*/ 0 w 2566408"/>
              <a:gd name="connsiteY15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6408" h="2246769" fill="none" extrusionOk="0">
                <a:moveTo>
                  <a:pt x="0" y="0"/>
                </a:moveTo>
                <a:cubicBezTo>
                  <a:pt x="123976" y="-8825"/>
                  <a:pt x="362061" y="253"/>
                  <a:pt x="564610" y="0"/>
                </a:cubicBezTo>
                <a:cubicBezTo>
                  <a:pt x="767159" y="-253"/>
                  <a:pt x="1077304" y="-23993"/>
                  <a:pt x="1231876" y="0"/>
                </a:cubicBezTo>
                <a:cubicBezTo>
                  <a:pt x="1386448" y="23993"/>
                  <a:pt x="1672358" y="18067"/>
                  <a:pt x="1796486" y="0"/>
                </a:cubicBezTo>
                <a:cubicBezTo>
                  <a:pt x="1920614" y="-18067"/>
                  <a:pt x="2247997" y="2949"/>
                  <a:pt x="2566408" y="0"/>
                </a:cubicBezTo>
                <a:cubicBezTo>
                  <a:pt x="2565563" y="115265"/>
                  <a:pt x="2545018" y="347721"/>
                  <a:pt x="2566408" y="539225"/>
                </a:cubicBezTo>
                <a:cubicBezTo>
                  <a:pt x="2587798" y="730729"/>
                  <a:pt x="2587185" y="922599"/>
                  <a:pt x="2566408" y="1078449"/>
                </a:cubicBezTo>
                <a:cubicBezTo>
                  <a:pt x="2545631" y="1234299"/>
                  <a:pt x="2572858" y="1444582"/>
                  <a:pt x="2566408" y="1595206"/>
                </a:cubicBezTo>
                <a:cubicBezTo>
                  <a:pt x="2559958" y="1745830"/>
                  <a:pt x="2543661" y="1991600"/>
                  <a:pt x="2566408" y="2246769"/>
                </a:cubicBezTo>
                <a:cubicBezTo>
                  <a:pt x="2240016" y="2250371"/>
                  <a:pt x="2023577" y="2226455"/>
                  <a:pt x="1873478" y="2246769"/>
                </a:cubicBezTo>
                <a:cubicBezTo>
                  <a:pt x="1723379" y="2267084"/>
                  <a:pt x="1425406" y="2257995"/>
                  <a:pt x="1206212" y="2246769"/>
                </a:cubicBezTo>
                <a:cubicBezTo>
                  <a:pt x="987018" y="2235543"/>
                  <a:pt x="259150" y="2293788"/>
                  <a:pt x="0" y="2246769"/>
                </a:cubicBezTo>
                <a:cubicBezTo>
                  <a:pt x="-11250" y="2070956"/>
                  <a:pt x="-6646" y="1870926"/>
                  <a:pt x="0" y="1707544"/>
                </a:cubicBezTo>
                <a:cubicBezTo>
                  <a:pt x="6646" y="1544163"/>
                  <a:pt x="9520" y="1267592"/>
                  <a:pt x="0" y="1100917"/>
                </a:cubicBezTo>
                <a:cubicBezTo>
                  <a:pt x="-9520" y="934242"/>
                  <a:pt x="18557" y="808438"/>
                  <a:pt x="0" y="584160"/>
                </a:cubicBezTo>
                <a:cubicBezTo>
                  <a:pt x="-18557" y="359882"/>
                  <a:pt x="16701" y="134844"/>
                  <a:pt x="0" y="0"/>
                </a:cubicBezTo>
                <a:close/>
              </a:path>
              <a:path w="2566408" h="2246769" stroke="0" extrusionOk="0">
                <a:moveTo>
                  <a:pt x="0" y="0"/>
                </a:moveTo>
                <a:cubicBezTo>
                  <a:pt x="216502" y="-29520"/>
                  <a:pt x="345270" y="-16144"/>
                  <a:pt x="615938" y="0"/>
                </a:cubicBezTo>
                <a:cubicBezTo>
                  <a:pt x="886606" y="16144"/>
                  <a:pt x="1076163" y="18813"/>
                  <a:pt x="1206212" y="0"/>
                </a:cubicBezTo>
                <a:cubicBezTo>
                  <a:pt x="1336261" y="-18813"/>
                  <a:pt x="1689610" y="30841"/>
                  <a:pt x="1847814" y="0"/>
                </a:cubicBezTo>
                <a:cubicBezTo>
                  <a:pt x="2006018" y="-30841"/>
                  <a:pt x="2299703" y="-5500"/>
                  <a:pt x="2566408" y="0"/>
                </a:cubicBezTo>
                <a:cubicBezTo>
                  <a:pt x="2591673" y="279692"/>
                  <a:pt x="2593431" y="327768"/>
                  <a:pt x="2566408" y="561692"/>
                </a:cubicBezTo>
                <a:cubicBezTo>
                  <a:pt x="2539385" y="795616"/>
                  <a:pt x="2556060" y="854557"/>
                  <a:pt x="2566408" y="1123385"/>
                </a:cubicBezTo>
                <a:cubicBezTo>
                  <a:pt x="2576756" y="1392213"/>
                  <a:pt x="2542073" y="1515822"/>
                  <a:pt x="2566408" y="1685077"/>
                </a:cubicBezTo>
                <a:cubicBezTo>
                  <a:pt x="2590743" y="1854332"/>
                  <a:pt x="2541649" y="1999472"/>
                  <a:pt x="2566408" y="2246769"/>
                </a:cubicBezTo>
                <a:cubicBezTo>
                  <a:pt x="2333751" y="2239847"/>
                  <a:pt x="2245388" y="2244880"/>
                  <a:pt x="1976134" y="2246769"/>
                </a:cubicBezTo>
                <a:cubicBezTo>
                  <a:pt x="1706880" y="2248658"/>
                  <a:pt x="1583282" y="2245914"/>
                  <a:pt x="1283204" y="2246769"/>
                </a:cubicBezTo>
                <a:cubicBezTo>
                  <a:pt x="983126" y="2247625"/>
                  <a:pt x="862549" y="2218672"/>
                  <a:pt x="641602" y="2246769"/>
                </a:cubicBezTo>
                <a:cubicBezTo>
                  <a:pt x="420655" y="2274866"/>
                  <a:pt x="177671" y="2233019"/>
                  <a:pt x="0" y="2246769"/>
                </a:cubicBezTo>
                <a:cubicBezTo>
                  <a:pt x="-25101" y="2029875"/>
                  <a:pt x="-2771" y="1828356"/>
                  <a:pt x="0" y="1707544"/>
                </a:cubicBezTo>
                <a:cubicBezTo>
                  <a:pt x="2771" y="1586733"/>
                  <a:pt x="1133" y="1392739"/>
                  <a:pt x="0" y="1168320"/>
                </a:cubicBezTo>
                <a:cubicBezTo>
                  <a:pt x="-1133" y="943901"/>
                  <a:pt x="8154" y="789008"/>
                  <a:pt x="0" y="584160"/>
                </a:cubicBezTo>
                <a:cubicBezTo>
                  <a:pt x="-8154" y="379312"/>
                  <a:pt x="-8985" y="198029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75000"/>
            </a:schemeClr>
          </a:solidFill>
          <a:ln w="28575">
            <a:solidFill>
              <a:srgbClr val="CC3399"/>
            </a:solidFill>
            <a:extLst>
              <a:ext uri="{C807C97D-BFC1-408E-A445-0C87EB9F89A2}">
                <ask:lineSketchStyleProps xmlns:ask="http://schemas.microsoft.com/office/drawing/2018/sketchyshapes" sd="559668610">
                  <a:custGeom>
                    <a:avLst/>
                    <a:gdLst>
                      <a:gd name="connsiteX0" fmla="*/ 0 w 3217985"/>
                      <a:gd name="connsiteY0" fmla="*/ 0 h 2923877"/>
                      <a:gd name="connsiteX1" fmla="*/ 707957 w 3217985"/>
                      <a:gd name="connsiteY1" fmla="*/ 0 h 2923877"/>
                      <a:gd name="connsiteX2" fmla="*/ 1544633 w 3217985"/>
                      <a:gd name="connsiteY2" fmla="*/ 0 h 2923877"/>
                      <a:gd name="connsiteX3" fmla="*/ 2252590 w 3217985"/>
                      <a:gd name="connsiteY3" fmla="*/ 0 h 2923877"/>
                      <a:gd name="connsiteX4" fmla="*/ 3217985 w 3217985"/>
                      <a:gd name="connsiteY4" fmla="*/ 0 h 2923877"/>
                      <a:gd name="connsiteX5" fmla="*/ 3217985 w 3217985"/>
                      <a:gd name="connsiteY5" fmla="*/ 701731 h 2923877"/>
                      <a:gd name="connsiteX6" fmla="*/ 3217985 w 3217985"/>
                      <a:gd name="connsiteY6" fmla="*/ 1403460 h 2923877"/>
                      <a:gd name="connsiteX7" fmla="*/ 3217985 w 3217985"/>
                      <a:gd name="connsiteY7" fmla="*/ 2075952 h 2923877"/>
                      <a:gd name="connsiteX8" fmla="*/ 3217985 w 3217985"/>
                      <a:gd name="connsiteY8" fmla="*/ 2923877 h 2923877"/>
                      <a:gd name="connsiteX9" fmla="*/ 2349129 w 3217985"/>
                      <a:gd name="connsiteY9" fmla="*/ 2923877 h 2923877"/>
                      <a:gd name="connsiteX10" fmla="*/ 1512453 w 3217985"/>
                      <a:gd name="connsiteY10" fmla="*/ 2923877 h 2923877"/>
                      <a:gd name="connsiteX11" fmla="*/ 0 w 3217985"/>
                      <a:gd name="connsiteY11" fmla="*/ 2923877 h 2923877"/>
                      <a:gd name="connsiteX12" fmla="*/ 0 w 3217985"/>
                      <a:gd name="connsiteY12" fmla="*/ 2222145 h 2923877"/>
                      <a:gd name="connsiteX13" fmla="*/ 0 w 3217985"/>
                      <a:gd name="connsiteY13" fmla="*/ 1432699 h 2923877"/>
                      <a:gd name="connsiteX14" fmla="*/ 0 w 3217985"/>
                      <a:gd name="connsiteY14" fmla="*/ 760208 h 2923877"/>
                      <a:gd name="connsiteX15" fmla="*/ 0 w 3217985"/>
                      <a:gd name="connsiteY15" fmla="*/ 0 h 2923877"/>
                      <a:gd name="connsiteX0" fmla="*/ 0 w 3217985"/>
                      <a:gd name="connsiteY0" fmla="*/ 0 h 2923877"/>
                      <a:gd name="connsiteX1" fmla="*/ 772316 w 3217985"/>
                      <a:gd name="connsiteY1" fmla="*/ 0 h 2923877"/>
                      <a:gd name="connsiteX2" fmla="*/ 1512453 w 3217985"/>
                      <a:gd name="connsiteY2" fmla="*/ 0 h 2923877"/>
                      <a:gd name="connsiteX3" fmla="*/ 2316949 w 3217985"/>
                      <a:gd name="connsiteY3" fmla="*/ 0 h 2923877"/>
                      <a:gd name="connsiteX4" fmla="*/ 3217985 w 3217985"/>
                      <a:gd name="connsiteY4" fmla="*/ 0 h 2923877"/>
                      <a:gd name="connsiteX5" fmla="*/ 3217985 w 3217985"/>
                      <a:gd name="connsiteY5" fmla="*/ 730968 h 2923877"/>
                      <a:gd name="connsiteX6" fmla="*/ 3217985 w 3217985"/>
                      <a:gd name="connsiteY6" fmla="*/ 1461939 h 2923877"/>
                      <a:gd name="connsiteX7" fmla="*/ 3217985 w 3217985"/>
                      <a:gd name="connsiteY7" fmla="*/ 2192908 h 2923877"/>
                      <a:gd name="connsiteX8" fmla="*/ 3217985 w 3217985"/>
                      <a:gd name="connsiteY8" fmla="*/ 2923877 h 2923877"/>
                      <a:gd name="connsiteX9" fmla="*/ 2477848 w 3217985"/>
                      <a:gd name="connsiteY9" fmla="*/ 2923877 h 2923877"/>
                      <a:gd name="connsiteX10" fmla="*/ 2069486 w 3217985"/>
                      <a:gd name="connsiteY10" fmla="*/ 2923877 h 2923877"/>
                      <a:gd name="connsiteX11" fmla="*/ 1608992 w 3217985"/>
                      <a:gd name="connsiteY11" fmla="*/ 2923877 h 2923877"/>
                      <a:gd name="connsiteX12" fmla="*/ 804496 w 3217985"/>
                      <a:gd name="connsiteY12" fmla="*/ 2923877 h 2923877"/>
                      <a:gd name="connsiteX13" fmla="*/ 0 w 3217985"/>
                      <a:gd name="connsiteY13" fmla="*/ 2923877 h 2923877"/>
                      <a:gd name="connsiteX14" fmla="*/ 0 w 3217985"/>
                      <a:gd name="connsiteY14" fmla="*/ 2222145 h 2923877"/>
                      <a:gd name="connsiteX15" fmla="*/ 0 w 3217985"/>
                      <a:gd name="connsiteY15" fmla="*/ 1520416 h 2923877"/>
                      <a:gd name="connsiteX16" fmla="*/ 0 w 3217985"/>
                      <a:gd name="connsiteY16" fmla="*/ 760208 h 2923877"/>
                      <a:gd name="connsiteX17" fmla="*/ 0 w 3217985"/>
                      <a:gd name="connsiteY17" fmla="*/ 0 h 2923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217985" h="2923877" fill="none" extrusionOk="0">
                        <a:moveTo>
                          <a:pt x="0" y="0"/>
                        </a:moveTo>
                        <a:cubicBezTo>
                          <a:pt x="135025" y="22482"/>
                          <a:pt x="424480" y="-44851"/>
                          <a:pt x="707957" y="0"/>
                        </a:cubicBezTo>
                        <a:cubicBezTo>
                          <a:pt x="957671" y="-9928"/>
                          <a:pt x="1324723" y="-31893"/>
                          <a:pt x="1544633" y="0"/>
                        </a:cubicBezTo>
                        <a:cubicBezTo>
                          <a:pt x="1771606" y="43204"/>
                          <a:pt x="2134075" y="36280"/>
                          <a:pt x="2252590" y="0"/>
                        </a:cubicBezTo>
                        <a:cubicBezTo>
                          <a:pt x="2416686" y="-28211"/>
                          <a:pt x="2787230" y="89165"/>
                          <a:pt x="3217985" y="0"/>
                        </a:cubicBezTo>
                        <a:cubicBezTo>
                          <a:pt x="3243704" y="191532"/>
                          <a:pt x="3150514" y="474249"/>
                          <a:pt x="3217985" y="701731"/>
                        </a:cubicBezTo>
                        <a:cubicBezTo>
                          <a:pt x="3244266" y="958349"/>
                          <a:pt x="3201619" y="1190593"/>
                          <a:pt x="3217985" y="1403460"/>
                        </a:cubicBezTo>
                        <a:cubicBezTo>
                          <a:pt x="3153009" y="1585321"/>
                          <a:pt x="3215700" y="1855911"/>
                          <a:pt x="3217985" y="2075952"/>
                        </a:cubicBezTo>
                        <a:cubicBezTo>
                          <a:pt x="3288384" y="2255889"/>
                          <a:pt x="3239617" y="2561265"/>
                          <a:pt x="3217985" y="2923877"/>
                        </a:cubicBezTo>
                        <a:cubicBezTo>
                          <a:pt x="2806953" y="2948999"/>
                          <a:pt x="2496024" y="2914943"/>
                          <a:pt x="2349129" y="2923877"/>
                        </a:cubicBezTo>
                        <a:cubicBezTo>
                          <a:pt x="2179819" y="2981457"/>
                          <a:pt x="1776212" y="2918321"/>
                          <a:pt x="1512453" y="2923877"/>
                        </a:cubicBezTo>
                        <a:cubicBezTo>
                          <a:pt x="1258760" y="2895290"/>
                          <a:pt x="326566" y="2975330"/>
                          <a:pt x="0" y="2923877"/>
                        </a:cubicBezTo>
                        <a:cubicBezTo>
                          <a:pt x="9368" y="2721355"/>
                          <a:pt x="11630" y="2458005"/>
                          <a:pt x="0" y="2222145"/>
                        </a:cubicBezTo>
                        <a:cubicBezTo>
                          <a:pt x="12887" y="1999547"/>
                          <a:pt x="30685" y="1633385"/>
                          <a:pt x="0" y="1432699"/>
                        </a:cubicBezTo>
                        <a:cubicBezTo>
                          <a:pt x="-8999" y="1199548"/>
                          <a:pt x="59555" y="1049269"/>
                          <a:pt x="0" y="760208"/>
                        </a:cubicBezTo>
                        <a:cubicBezTo>
                          <a:pt x="-22055" y="480736"/>
                          <a:pt x="-6368" y="152661"/>
                          <a:pt x="0" y="0"/>
                        </a:cubicBezTo>
                        <a:close/>
                      </a:path>
                      <a:path w="3217985" h="2923877" stroke="0" extrusionOk="0">
                        <a:moveTo>
                          <a:pt x="0" y="0"/>
                        </a:moveTo>
                        <a:cubicBezTo>
                          <a:pt x="237357" y="-18040"/>
                          <a:pt x="412404" y="-30361"/>
                          <a:pt x="772316" y="0"/>
                        </a:cubicBezTo>
                        <a:cubicBezTo>
                          <a:pt x="1102567" y="27061"/>
                          <a:pt x="1336470" y="38794"/>
                          <a:pt x="1512453" y="0"/>
                        </a:cubicBezTo>
                        <a:cubicBezTo>
                          <a:pt x="1644446" y="-35639"/>
                          <a:pt x="2068608" y="45827"/>
                          <a:pt x="2316949" y="0"/>
                        </a:cubicBezTo>
                        <a:cubicBezTo>
                          <a:pt x="2480306" y="-44929"/>
                          <a:pt x="2807535" y="4089"/>
                          <a:pt x="3217985" y="0"/>
                        </a:cubicBezTo>
                        <a:cubicBezTo>
                          <a:pt x="3247854" y="368464"/>
                          <a:pt x="3247705" y="412629"/>
                          <a:pt x="3217985" y="730968"/>
                        </a:cubicBezTo>
                        <a:cubicBezTo>
                          <a:pt x="3188992" y="1034307"/>
                          <a:pt x="3202481" y="1114491"/>
                          <a:pt x="3217985" y="1461939"/>
                        </a:cubicBezTo>
                        <a:cubicBezTo>
                          <a:pt x="3241380" y="1805429"/>
                          <a:pt x="3170362" y="1960300"/>
                          <a:pt x="3217985" y="2192908"/>
                        </a:cubicBezTo>
                        <a:cubicBezTo>
                          <a:pt x="3241668" y="2424053"/>
                          <a:pt x="3211258" y="2580782"/>
                          <a:pt x="3217985" y="2923877"/>
                        </a:cubicBezTo>
                        <a:cubicBezTo>
                          <a:pt x="2925416" y="2896179"/>
                          <a:pt x="2826566" y="2896534"/>
                          <a:pt x="2477848" y="2923877"/>
                        </a:cubicBezTo>
                        <a:cubicBezTo>
                          <a:pt x="2330671" y="2925184"/>
                          <a:pt x="2165700" y="2915832"/>
                          <a:pt x="2069486" y="2923877"/>
                        </a:cubicBezTo>
                        <a:cubicBezTo>
                          <a:pt x="1973272" y="2931922"/>
                          <a:pt x="1790633" y="2907809"/>
                          <a:pt x="1608992" y="2923877"/>
                        </a:cubicBezTo>
                        <a:cubicBezTo>
                          <a:pt x="1222322" y="2919266"/>
                          <a:pt x="1085415" y="2881724"/>
                          <a:pt x="804496" y="2923877"/>
                        </a:cubicBezTo>
                        <a:cubicBezTo>
                          <a:pt x="549893" y="2993598"/>
                          <a:pt x="241787" y="2930887"/>
                          <a:pt x="0" y="2923877"/>
                        </a:cubicBezTo>
                        <a:cubicBezTo>
                          <a:pt x="-42608" y="2638363"/>
                          <a:pt x="6241" y="2385256"/>
                          <a:pt x="0" y="2222145"/>
                        </a:cubicBezTo>
                        <a:cubicBezTo>
                          <a:pt x="37412" y="2107959"/>
                          <a:pt x="29475" y="1797151"/>
                          <a:pt x="0" y="1520416"/>
                        </a:cubicBezTo>
                        <a:cubicBezTo>
                          <a:pt x="10616" y="1258887"/>
                          <a:pt x="2807" y="1026747"/>
                          <a:pt x="0" y="760208"/>
                        </a:cubicBezTo>
                        <a:cubicBezTo>
                          <a:pt x="16077" y="545725"/>
                          <a:pt x="-12019" y="206577"/>
                          <a:pt x="0" y="0"/>
                        </a:cubicBezTo>
                        <a:close/>
                      </a:path>
                      <a:path w="3217985" h="2923877" fill="none" stroke="0" extrusionOk="0">
                        <a:moveTo>
                          <a:pt x="0" y="0"/>
                        </a:moveTo>
                        <a:cubicBezTo>
                          <a:pt x="94563" y="-18861"/>
                          <a:pt x="446148" y="41806"/>
                          <a:pt x="707957" y="0"/>
                        </a:cubicBezTo>
                        <a:cubicBezTo>
                          <a:pt x="970454" y="-43840"/>
                          <a:pt x="1332165" y="-62623"/>
                          <a:pt x="1544633" y="0"/>
                        </a:cubicBezTo>
                        <a:cubicBezTo>
                          <a:pt x="1776213" y="31952"/>
                          <a:pt x="2072299" y="30205"/>
                          <a:pt x="2252590" y="0"/>
                        </a:cubicBezTo>
                        <a:cubicBezTo>
                          <a:pt x="2415152" y="36722"/>
                          <a:pt x="2860279" y="25813"/>
                          <a:pt x="3217985" y="0"/>
                        </a:cubicBezTo>
                        <a:cubicBezTo>
                          <a:pt x="3202869" y="184168"/>
                          <a:pt x="3179232" y="478400"/>
                          <a:pt x="3217985" y="701731"/>
                        </a:cubicBezTo>
                        <a:cubicBezTo>
                          <a:pt x="3286660" y="950760"/>
                          <a:pt x="3227874" y="1238476"/>
                          <a:pt x="3217985" y="1403460"/>
                        </a:cubicBezTo>
                        <a:cubicBezTo>
                          <a:pt x="3240007" y="1613745"/>
                          <a:pt x="3184094" y="1881681"/>
                          <a:pt x="3217985" y="2075952"/>
                        </a:cubicBezTo>
                        <a:cubicBezTo>
                          <a:pt x="3233302" y="2262311"/>
                          <a:pt x="3161673" y="2581509"/>
                          <a:pt x="3217985" y="2923877"/>
                        </a:cubicBezTo>
                        <a:cubicBezTo>
                          <a:pt x="2830047" y="2903879"/>
                          <a:pt x="2539213" y="2912346"/>
                          <a:pt x="2349129" y="2923877"/>
                        </a:cubicBezTo>
                        <a:cubicBezTo>
                          <a:pt x="2202793" y="2916034"/>
                          <a:pt x="1745201" y="2908280"/>
                          <a:pt x="1512453" y="2923877"/>
                        </a:cubicBezTo>
                        <a:cubicBezTo>
                          <a:pt x="1207365" y="2886065"/>
                          <a:pt x="298819" y="2997450"/>
                          <a:pt x="0" y="2923877"/>
                        </a:cubicBezTo>
                        <a:cubicBezTo>
                          <a:pt x="-54537" y="2725886"/>
                          <a:pt x="13570" y="2417321"/>
                          <a:pt x="0" y="2222145"/>
                        </a:cubicBezTo>
                        <a:cubicBezTo>
                          <a:pt x="-11150" y="2049994"/>
                          <a:pt x="16670" y="1606566"/>
                          <a:pt x="0" y="1432699"/>
                        </a:cubicBezTo>
                        <a:cubicBezTo>
                          <a:pt x="-5666" y="1224516"/>
                          <a:pt x="7370" y="1048403"/>
                          <a:pt x="0" y="760208"/>
                        </a:cubicBezTo>
                        <a:cubicBezTo>
                          <a:pt x="3971" y="476473"/>
                          <a:pt x="25508" y="1646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SansSerif" panose="00000400000000000000" pitchFamily="2" charset="2"/>
              </a:rPr>
              <a:t>FOCUS</a:t>
            </a:r>
          </a:p>
          <a:p>
            <a:pPr algn="ctr"/>
            <a:endParaRPr lang="en-US" sz="2000" dirty="0">
              <a:latin typeface="SansSerif" panose="00000400000000000000" pitchFamily="2" charset="2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SansSerif" panose="00000400000000000000" pitchFamily="2" charset="2"/>
              </a:rPr>
              <a:t>Grow Membership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SansSerif" panose="00000400000000000000" pitchFamily="2" charset="2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SansSerif" panose="00000400000000000000" pitchFamily="2" charset="2"/>
              </a:rPr>
              <a:t>Improve Benefits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SansSerif" panose="00000400000000000000" pitchFamily="2" charset="2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SansSerif" panose="00000400000000000000" pitchFamily="2" charset="2"/>
              </a:rPr>
              <a:t>Students &amp; Practitioners</a:t>
            </a:r>
          </a:p>
          <a:p>
            <a:pPr algn="ctr"/>
            <a:endParaRPr lang="en-US" sz="16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954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rgbClr val="1F1F1F"/>
      </a:dk1>
      <a:lt1>
        <a:srgbClr val="275EA0"/>
      </a:lt1>
      <a:dk2>
        <a:srgbClr val="1F497D"/>
      </a:dk2>
      <a:lt2>
        <a:srgbClr val="EEECE1"/>
      </a:lt2>
      <a:accent1>
        <a:srgbClr val="4F81BD"/>
      </a:accent1>
      <a:accent2>
        <a:srgbClr val="548DD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1053</Words>
  <Application>Microsoft Office PowerPoint</Application>
  <PresentationFormat>Widescreen</PresentationFormat>
  <Paragraphs>287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SansSerif</vt:lpstr>
      <vt:lpstr>Symbol</vt:lpstr>
      <vt:lpstr>Wingdings</vt:lpstr>
      <vt:lpstr>Office Theme</vt:lpstr>
      <vt:lpstr>APA PRIVATE PRACTICE DIVISION 2023 ANNUAL MEETING</vt:lpstr>
      <vt:lpstr>PowerPoint Presentation</vt:lpstr>
      <vt:lpstr>PowerPoint Presentation</vt:lpstr>
      <vt:lpstr>PowerPoint Presentation</vt:lpstr>
      <vt:lpstr>APA PRIVATE PRACTICE DIVISION  2023 STATUS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PPD IN 2023 - 2024</vt:lpstr>
      <vt:lpstr>Private Practice Handbook Update</vt:lpstr>
      <vt:lpstr>Communications </vt:lpstr>
      <vt:lpstr>Conversations</vt:lpstr>
      <vt:lpstr>PPD at National Planning Conference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Mansell</dc:creator>
  <cp:lastModifiedBy>Stephen Tocknell</cp:lastModifiedBy>
  <cp:revision>120</cp:revision>
  <cp:lastPrinted>2021-05-04T14:05:35Z</cp:lastPrinted>
  <dcterms:created xsi:type="dcterms:W3CDTF">2021-04-26T17:44:33Z</dcterms:created>
  <dcterms:modified xsi:type="dcterms:W3CDTF">2023-09-29T13:35:27Z</dcterms:modified>
</cp:coreProperties>
</file>